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 общество: почему меняются правила письма
</a:t>
            </a:r>
            <a:pPr algn="ctr" indent="0" marL="0">
              <a:lnSpc>
                <a:spcPct val="100000"/>
              </a:lnSpc>
              <a:buNone/>
            </a:pPr>
            <a:r>
              <a:rPr lang="en-US" sz="1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зачем меняются правила русского письма?
</a:t>
            </a:r>
            <a:endParaRPr lang="en-US" sz="3543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разберём, как менялись правила письма в русском языке, почему реформы возникали и как они влияли на школу, печать и повседневное общение.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«Реформы орфографии»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как часть культуры и общения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орфографические правила помогают людям из разных регионов читать один и тот же текст без лишних сомнений и сразу понимать смысл написанного.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написания в рукописях, вывесках и книгах показывают, как раньше выглядел русский язык, и помогают изучать историю общества по письменным источникам.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сохраняет привычный вид слов и делает книги, письма и документы доступными для нескольких поколений читателей, даже если они живут в разное время.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пишут по одной норме, учебники, газеты, объявления и официальные бумаги становятся понятнее, а ошибки легче заметить и исправить.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0" y="25"/>
            <a:ext cx="338211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Дореформенная орфография: старые буквы и знаки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Ѣ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Ѣ, или ять, использовалась во многих словах и требовала запоминания особых написаний, хотя в произношении часто уже не различалась.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І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Десятеричное И, то есть І, писали рядом с другими буквами в отдельных словах, поэтому школьникам приходилось помнить дополнительные правила выбора знака.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Ѳ, фита, была связана с заимствованными и церковными формами письма и тоже усложняла орфографию, не добавляя ясности чтению.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твёрдый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 ставили после согласных на конце многих слов, из-за чего текст становился длиннее, а набор в типографиях — труднее.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истории русской орфографии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не только с языком, но и с нуждами школы, печати и читателей.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орфографии движется от усложнённого письма к более устойчивой норме, которая удобнее для массового обучения и повседневного использования.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орфографии; даты: начало XVIII века, 1917–1918, 1956, последующие обсуждения.
</a:t>
            </a:r>
            <a:endParaRPr lang="en-US" sz="13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1917–1918 годов: главные изменения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Убраны лишние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алфавита исчезли буквы Ѣ, І и Ѳ, потому что они создавали дополнительные трудности при обучении и почти не помогали различать слова на письме.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сократился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твёрдый знак ъ после согласных перестал быть обязательным, и слова сразу стали выглядеть короче, а текст — менее громоздким.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стала проще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Типографиям было легче набирать новые тексты: меньше знаков означало более быстрый набор, меньше затрат времени и более удобную работу с наборными кассами.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вошла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орфография не закрепилась мгновенно: её вводили в учебники, газеты и официальные бумаги постепенно, чтобы читатели и школьники успели привыкнуть.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реформы 1917–1918 годов
</a:t>
            </a:r>
            <a:endParaRPr lang="en-US" sz="2655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заметные замены дореформенного письма и причина, по которой их упростили.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убрали лишние графические элементы и сделали письмо короче, понятнее и удобнее для школы, издательств и читателей.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русской орфографии 1917–1918 годов; исторически закреплённые замены букв.
</a:t>
            </a:r>
            <a:endParaRPr lang="en-US" sz="13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обществу понадобилась орфографическая реформа
</a:t>
            </a:r>
            <a:endParaRPr lang="en-US" sz="2193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школ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обучение стало массовым, единые правила письма помогли учителям быстрее объяснять материал и меньше тратить время на запоминание устаревших знаков.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книг и газет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Печатных текстов становилось всё больше, поэтому обществу требовалась одна понятная норма, чтобы книги, газеты и объявления читались без путаницы.
</a:t>
            </a:r>
            <a:endParaRPr lang="en-US" sz="133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правило, тем легче его применять в диктантах, письмах и документах. Это особенно важно, когда писать нужно многим людям одновременно.
</a:t>
            </a:r>
            <a:endParaRPr lang="en-US" sz="1345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понимание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орфография помогает людям быстро понимать друг друга в учёбе, работе и повседневных сообщениях, не отвлекаясь на разные варианты написания.
</a:t>
            </a:r>
            <a:endParaRPr lang="en-US" sz="13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орфографическое изменение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новая норма проходит путь от обсуждения до массового закрепления.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7811" y="0"/>
            <a:ext cx="27458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главный способ закрепления нормы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задаёт 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учебниках школьники впервые видят правило в готовом виде и учатся писать одинаково, без случайных вариантов и лишних догадок.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закрепляют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 тетради помогает превратить правило в привычку. Чем чаще ученик пишет слово правильно, тем увереннее он использует его в других текстах.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 проверяет навык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диктанта сразу заметно, какие орфограммы вызывают трудности: безударные гласные, приставки, окончания и написание слов, которые нельзя проверить на слух.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сомневающимся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нужен, когда написание неочевидно. Он учит проверять себя и показывает, что грамотность строится на внимательности и регулярной 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1956 года: единая норма для школы и печати
</a:t>
            </a:r>
            <a:endParaRPr lang="en-US" sz="2458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норм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1956 года впервые объединил орфографические и пунктуационные правила в единую систему. Он помог закрепить общие решения для школы, редакций и издательств, где нужна одинаковая и понятная запись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правила стали более ясными и предсказуемыми. Учителя получили основу для объяснения орфограмм, а учебники — устойчивый ориентир, на который можно было опираться много лет.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разночтений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этого многие случаи письма решались по-разному в разных книгах и учебниках. Новый свод сократил число спорных вариантов, поэтому проверять тексты стало проще, а ошибки — заметнее.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1956 года надолго стал главным источником нормы. По нему составляли словари, учебные материалы и справочники, поэтому он сильно повлиял на письменную культуру нескольких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полная орфографическая реформа вызывает споры
</a:t>
            </a:r>
            <a:endParaRPr lang="en-US" sz="2188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меняется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предлагают новую орфографию, люди сталкиваются с тем, что привычное написание уже знакомо с детства. Изменение кажется неудобным, потому что нужно переучиваться и проверять каждое слово заново.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Затрагиваются книги и словари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реформа требует обновлять учебники, справочники, словари и множество уже напечатанных текстов. Это занимает время, деньги и силы, а старые издания становятся труднее для чтения.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страх потери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орфография связана не только с правилом, но и с культурной памятью. Поэтому любое резкое изменение вызывает опасение, что исчезнет знакомый облик языка и связь с прошлым.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обсуждают частные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причине в современном языке обычно спорят не о перестройке всей системы, а об отдельных словах и правилах. Такой путь кажется более осторожным и менее болезненным для 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упрощают в орфографии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правил чаще всего обсуждают в школе и в языковых справочниках, когда хотят сделать письмо более понятным и удобным для запоминания.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изменения, которые сразу заметны в тексте и уменьшают число исключений. Чем понятнее правило, тем легче оно закрепляется в практике.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учебный обзор типичных направлений орфографического упрощения, без количественных данных.
</a:t>
            </a:r>
            <a:endParaRPr lang="en-US" sz="10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7085"/>
            <a:ext cx="4392900" cy="17377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за и против орфографических реформ
</a:t>
            </a:r>
            <a:endParaRPr lang="en-US" sz="2636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любая реформа оценивается сразу с точки зрения удобства и культурной преемственности.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реформ связаны с ясностью и удобством, а минусы — с затратами на переход и возможной потерей привычного облика слов.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общих аргументов, обсуждаемых в школьном курсе русского языка.
</a:t>
            </a:r>
            <a:endParaRPr lang="en-US" sz="13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в газетах, книгах и документах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газетах орфография особенно заметна: ошибка в заголовке сразу бросается в глаза. Поэтому редакторы следят за единообразием и быстро исправляют даже небольшие неточности.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документах орфография нужна не только для аккуратности, но и для точности смысла. Здесь важна каждая буква, потому что ошибка может исказить название, должность или формулировку.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источник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 и словарях письменная норма должна быть устойчивой. Если слово напечатано по-разному, читателю труднее запомнить правильный вариант и использовать его в собственной речи.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старое написание иногда сохраняют специально, чтобы передать эпоху или стиль героя. Так орфография помогает не только сообщать информацию, но и создавать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цифрового письма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подсказывает исправление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телефона слово подчёркнуто красным, и рядом появляются варианты замены. Это помогает быстро заметить ошибку, но заодно приучает проверять написание не по памяти, а с опорой на подсказку устройства.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 мессенджере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школьник пишет быстро, сокращает фразы и иногда не ставит заглавные буквы. Такой стиль удобен для общения, но в сочинении, заявлении или ответе учителю нужны уже полные и точные формы.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сеть и привычка к норме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ленте можно увидеть короткие посты, где текст исправляется автоматически ещё до отправки. Это делает письмо быстрее, однако не заменяет знания правил: хороший пользователь должен понимать, почему программа предлагает именно такой вариант.
</a:t>
            </a:r>
            <a:endParaRPr lang="en-US" sz="9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новая норма становится привычной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научного предложения к массовому использованию в школе, печати и повседневном 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в повседневной жизни школьника
</a:t>
            </a:r>
            <a:endParaRPr lang="en-US" sz="2797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диктантах, изложениях и сочинениях орфография напрямую влияет на оценку. Если школьник знает правила, ему легче сосредоточиться на содержании, а не исправлять ошибки в каждом предложении.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заметки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объявление на стенде или записка однокласснику должны быть понятными. Ошибка в слове может изменить смысл, поэтому орфография нужна не только на уроках, но и в обычной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учителем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 электронном дневнике, письмо или комментарий к заданию требуют аккуратного написания. Грамотный текст показывает уважение к адресату и помогает избежать недоразумений в школьной переписке.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 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проверочных работах орфография становится особенно важной, потому что каждая неточность видна сразу. Чем увереннее школьник пишет, тем легче ему выражать мысли чётко и без лишнего напряжения.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в орфографии запоминаются лучше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изменения в слове легче узнать глазами, поэтому они быстрее входят в привычку у читателей и школьников, чем незаметные правки в частных случаях.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изменение отличается от старого письма, тем легче его помнить. Но устойчивость нормы зависит не только от яркости, а и от постоянной практики.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русской орфографии; относительная оценка категорий без точных статистических данных.
</a:t>
            </a:r>
            <a:endParaRPr lang="en-US" sz="9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Орфография: порядок в письме и связь с историей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меняется тогда, когда обществу нужны понятность, удобство и единые правила. Но вместе с этим она сохраняет память о прошлом и показывает, как язык развивается вместе со страной.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2026-05-29T06:58:00Z</dcterms:created>
  <dcterms:modified xsi:type="dcterms:W3CDTF">2026-05-29T06:58:00Z</dcterms:modified>
</cp:coreProperties>
</file>