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нервную систему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помогает учиться, чувствовать и двигаться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нервная система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это мозг, спинной мозг и нервы. Они быстро передают сигналы по всему телу, помогают вовремя отдёрнуть руку, поймать мяч и заметить опасность.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вниманием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сосредоточиться на чтении, слушании и выполнении заданий. Без его помощи было бы трудно не отвлекаться и доводить дело до конца.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знания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запоминает стихи, правила и новые слова, а потом быстро достаёт нужную информацию. Поэтому учёба становится похожа на поиск в очень умной библиотеке.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и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подсказывает, какие слова сказать, как написать буквы и как сделать шаг, прыжок или бросок. Он работает даже тогда, когда мы этого не замечаем.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Устаёт без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работает без паузы, мозг начинает ошибаться чаще. Мысли становятся медленнее, а задания — сложнее, будто в голове включили режим «сильно устал».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соединяют всё тело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похожи на тонкие дорожки, по которым сигналы бегут от мозга к рукам, ногам, глазам и другим частям тела почти мгновенно.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нервам человек чувствует тепло, холод, боль и прикосновение. Именно они помогают понять, что чашка горячая, а мяч летит прямо в ладони.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опасность, нервы сразу передают сигнал, и тело успевает среагировать. Поэтому мы можем моргнуть, отдёрнуть руку или остановиться вовремя.
</a:t>
            </a:r>
            <a:endParaRPr lang="en-US" sz="1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нервная система устала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5710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зевота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зевает снова и снова, это может означать, что организму не хватает отдыха. Тело как будто тихо просит: «Сделай паузу».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42101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Сонливость и вялость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просто сидеть и ничего не делать, а глаза слипаются, нервной системе тяжело работать. В таком состоянии полезно отдохнуть и сменить занятие.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284935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Капризы и раздражение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ребёнок может быстрее сердиться, спорить и обижаться даже на пустяки. Это не вредность, а сигнал, что силы уже на исходе.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5602" y="3148862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сосредоточиться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мысль всё время убегает, а задание приходится перечитывать по нескольку раз, мозгу нужна передышка. Усталость мешает работать точно и внимательно.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125602" y="4012813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Забывчивость и рассеянность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вдруг забывает, что хотел сказать, или долго смотрит в одну точку. Такие признаки показывают: пора остановиться и восстановить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767" y="2183086"/>
            <a:ext cx="3087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598" y="2183086"/>
            <a:ext cx="398738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мозгу отдыхать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не ленится, а спокойно восстанавливается. Он как будто раскладывает впечатления по полочкам, чтобы утром легче было вспомнить новое и не путаться.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легче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вниманию и памяти работать лучше. Выспавшемуся ребёнку проще слушать объяснение, решать задачи и не терять важные детали на уроке.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не выспался, он быстрее устаёт, чаще капризничает и хуже играет спокойно. После нормального сна настроение обычно становится ровнее и добрее.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режим дня помогает нервной системе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одно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подъём происходит примерно по расписанию, организм быстрее просыпается и не тратит силы на лишние перестройки. День начинается спокойнее.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заданий полезно сделать короткую паузу: встать, размяться, посмотреть вдаль. Так мозг отдыхает и снова готов работать внимательно.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ужин, тихие игры и одинаковое время сна помогают нервной системе успокоиться. Так легче заснуть и проснуться бодрым.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нервную систему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бегает, прыгает или танцует, тело активнее работает, а мозг получает больше кислорода. После этого становится легче думать и не клевать носом.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внимание отдыхают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игра помогает сменить сидение за партой на активность. Это как перезагрузка для головы: внимание возвращается, а мысли становятся яснее.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становится бодрее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игра с мячом или катание во дворе делают мышцы сильнее и выносливее. Чем больше движения, тем меньше ощущение сонной «медвежьей» медлительности.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даются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ребёнку проще сосредоточиться на чтении, письме и счёте. Недаром говорят: сначала немного побегал — потом голова работает дружнее.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для мозга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мозгу нужны силы, поэтому завтрак помогает начать день без сонливости. Каша, яйцо, творог или фрукты дают энергию для учёбы и игр.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важна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воды может вызвать усталость и головную боль. Если рядом стоит бутылка или стакан, не забыть пить гораздо проще.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полезная еда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рыба, яйца и каши помогают организму работать хорошо. Такие продукты поддерживают внимание, а не устраивают в голове сладкий переполох.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сладких напитков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сладкого питья не делает мозг сильнее. После него энергия может быстро закончиться, и на уроке станет труднее сосредоточиться.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без перегрузки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умеренности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у экрана утомляет глаза и мозг. Поэтому полезно заранее ограничивать время и не сидеть без остановки слишком долго.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20–30 минут стоит встать, посмотреть вдаль и немного размяться. Короткий перерыв помогает снять напряжение и вернуть внимание.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Чередуем с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экрана полезно перейти к прогулке, игре или простому домашнему делу. Так тело не замирает, а нервная система не перегружается.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выбрать тихую книгу, беседу или спокойную игру. Это помогает мозгу успокоиться и легче перейти ко сну.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быстро утомляет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заставляют мозг всё время настораживаться. Из-за этого труднее читать, слушать учителя и запоминать новое, а после шума быстрее появляется усталость и желание помолчать.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сосредоточиться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кричат или долго играет очень громкий мультфильм, внимание распадается на кусочки. Ребёнок может переспросить, потерять мысль и сделать больше ошибок, чем обычно.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тихий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спокойном месте помогает нервной системе передохнуть. Полезно чередовать шумные игры с тихим чтением, рисованием или беседой, чтобы голова снова работала ясно.
</a:t>
            </a:r>
            <a:endParaRPr lang="en-US" sz="11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волнуется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тревогу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контрольной, выступлением или новым делом сердце может биться чаще, а ладони — потеть. Это обычная реакция, и она не делает человека слабым или смешным.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дыхание помогает телу перестать торопиться. Когда вдохи становятся ровными и глубокими, напряжение уменьшается, а думать и говорить становится легче.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со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волнение не проходит, полезно рассказать о нём родителям, учителю или другому близкому взрослому. Спокойные слова поддержки часто действуют лучше любого «не переживай».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короткую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прогулка, несколько шагов по комнате или тёплый глоток воды помогают переключиться. После такой паузы проще вернуться к делу без лишней дрожи в душе.
</a:t>
            </a:r>
            <a:endParaRPr lang="en-US" sz="12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успокоить нервную систему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снизить напряжение и вернуть спокойный ритм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помогает не уставать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спина ровная, а плечи не подняты к ушам, мышцы работают без лишнего напряжения. Так легче сидеть за партой и дольше сохранять внимание.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посадка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и стол должны подходить по росту, чтобы ноги стояли устойчиво, а локти не висели в воздухе. Неловкая поза быстро утомляет шею и спину.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без тяжести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тяжёлый рюкзак тянет плечи вниз и заставляет сутулиться. Лучше носить только нужные вещи и укладывать их так, чтобы вес распределялся ровно.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после сидения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без перерыва, тело начинает «засыпать» от неподвижности. Несколько шагов, потягивание или смена позы помогают мышцам снова стать бодрыми.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голову и позвоночник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Надеваем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езды на велосипеде, самокате или роликах шлем очень важен. Он помогает защитить голову, если случится падение, а падения, увы, любят появляться неожиданно.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лестнице, площадке и в подвижных играх нужно смотреть по сторонам и не толкаться. Осторожность помогает избежать ударов, ушибов и опасных падений на спину.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о травме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 по голове или спине всё же произошёл, нужно сразу сказать взрослому. Даже если кажется, что всё в порядке, лучше проверить здоровье вовремя.
</a:t>
            </a:r>
            <a:endParaRPr lang="en-US" sz="11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863" y="1496638"/>
            <a:ext cx="222975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дома и в классе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Проветренная комната помогает легче дышать и меньше уставать. Когда в классе или дома не душно, мозгу проще работать спокойно и без лишней сонливости.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стоит вода, ребёнок не забывает пить между делами. Небольшие глотки помогают сохранять бодрость, особенно после подвижной игры или долгого урока.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тетради, карандаши и учебники лежат на своих местах, не нужно долго искать нужное. Аккуратность экономит силы и помогает быстрее начинать работу.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снижает напряжение и не мешает соседям думать. В тихой обстановке легче слушать, отвечать и не путаться в заданиях.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радует нервную систему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Похвала, улыбка и дружеская поддержка помогают чувствовать себя увереннее. Когда рядом говорят по-доброму, напряжение уменьшается, а учиться и играть становится приятнее.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возвращает хорошее настроение и даёт мозгу отдых от серьёзных дел. Особенно полезны спокойные игры, где можно придумывать, строить, рисовать или сочинять истории.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воздух, деревья, пение птиц и обычная прогулка помогают голове отдохнуть от шума. После такого перерыва мысли становятся яснее, а настроение — светлее.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 спокойное чтение помогают переключиться и успокоиться. Даже несколько минут любимого занятия делают день мягче, как тёплый плед для уставшей головы.
</a:t>
            </a:r>
            <a:endParaRPr lang="en-US" sz="14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 не проходит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головная боль, усталость, тревога или плохой сон держатся долго, не стоит терпеть молча. Лучше спокойно рассказать об этом взрослому, который сможет помочь.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сильный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головой нужно сразу сообщить взрослому, даже если боль кажется небольшой. Иногда последствия появляются не сразу, поэтому важно не играть в героев.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тревожные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Обморок, рвота, странное поведение или резкое ухудшение самочувствия требуют срочной помощи. В таких случаях взрослые должны действовать быстро и обратиться к врачу.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остаёмся одни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пугает или беспокоит, нужно звать родителей, учителя или другого надёжного человека. Просить помощи — это правильно и очень по-взрослому.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95455"/>
            <a:ext cx="321434" cy="2571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083" y="2170429"/>
            <a:ext cx="1920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599" y="2170429"/>
            <a:ext cx="2304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забот о нервной системе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мозгу отдыхать и наводить порядок в впечатлениях дня. После сна легче просыпаться, думать и не зевать на уроках.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физкультура бодрят тело и улучшают настроение. Движение помогает мозгу получать больше кислорода и работать более внимательно.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организм не уставал раньше времени. Даже короткая прогулка с бутылочкой воды лучше, чем геройское терпение до сухости во рту.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даёт нервной системе передышку от лишних звуков. В тишине проще слушать, запоминать и не терять мысль посреди задания.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паузы, любимая игра и спокойные занятия помогают восстановить силы. Отдых нужен не только после труда, но и для хорошего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себя каждый день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любит сон, движение, тишину, воду и осторожность. Если заботиться о ней понемногу каждый день, учиться, играть и радоваться становится намного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2026-05-26T02:33:59Z</dcterms:created>
  <dcterms:modified xsi:type="dcterms:W3CDTF">2026-05-26T02:33:59Z</dcterms:modified>
</cp:coreProperties>
</file>