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2028725"/>
            <a:ext cx="84240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41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строение и жизнедеятельность цветковых растений
</a:t>
            </a:r>
            <a:endParaRPr lang="en-US" sz="3241" dirty="0"/>
          </a:p>
        </p:txBody>
      </p:sp>
      <p:sp>
        <p:nvSpPr>
          <p:cNvPr id="5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строение, жизненные процессы и роль цветковых растений в природе и жизни человека.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изучения цветковых растений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исследования цветковых растений начались в XVII веке с трудами Линнея. Сегодня известно более 300 тысяч видов, распространённых на всех континентах, кроме Антарктиды.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главных класса цветковых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однодольных представлен растениями с одной семядолей, параллельным жилкованием листьев и мочковатой корневой системой, например, пшеница и ландыш.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имеют две семядоли, сетчатое жилкование листьев и стержневой корень, как у клена и одуванчика. Они составляют основную группу цветковых.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органы цветкового растения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закрепляет растение в почве и поглощает воду с минералами. Стебель поддерживает растение и транспортирует воду и питательные вещества по всему организму.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и стебель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отвечает за фотосинтез и газообмен. Цветок служит для размножения, а плод и семя обеспечивают защиту и распространение потомства.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Лист, цветок, плод и семя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Корень: функции и виды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удерживает растение в почве и поглощает воду с минеральными веществами, обеспечивая питание и поддержку.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форме системы корней делятся на стержневую, например у моркови, и мочковатую, как у пшеницы.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Существует главный корень, который обычно глубже и толще, и боковые корни — ответвления основного корня.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Стебель: строение и роль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соединяет корень с листьями и цветками, обеспечивая опору и необходимый транспорт веществ.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также участвует в запасании питательных веществ и может иметь различные модификации, например, утолщения.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стебля расположены ксилема, по которой вода и минеральные соли поднимаются вверх, и флоэма, транспортирующая органические вещества.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Лист: строение и фотосинтез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состоит из черешка и пластины, где расположены клетки с хлоропластами для фотосинтеза.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также отвечает за транспирацию — испарение воды, что способствует движению питания по растению.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устьица происходит газообмен — поступление углекислого газа и выделение кислорода.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фотосинтеза у разных цветковых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растения имеют большую листовую поверхность и интенсивность фотосинтеза, благодаря более сложной структуре листа.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однодольных к высоким температурам и засухам отражается в сниженной интенсивности фотосинтеза, но эффективном использовании ресурсов.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лабораторных исследований: Биология растений, 2022
</a:t>
            </a:r>
            <a:endParaRPr lang="en-US" sz="134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Цветок: строение и значение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включает чашелистики (чашечку), лепестки (венчик), тычинки с пыльником и пестик, объединённый из завязи, столбика и рыльца.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цветка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служит органом размножения, привлекая насекомых и других опылителей яркими цветами, запахом и нектаром, что обеспечивает передачу пыльцы.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цветка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опыления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бывает перекрёстным — пыльца переносится между разными растениями, что увеличивает генетическое разнообразие.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опылители — насекомые, ветер и реже вода; растения используют яркость и аромат для привлечения животных.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Самоопыление происходит внутри одного цветка и обеспечивает размножение при отсутствии опылителей.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5222" y="1145300"/>
            <a:ext cx="5913655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опыления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4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характеристики ветроопыляемых и насекомоопыляемых цветковых растений. Ветроопыляемые имеют непривлекательные цветы и производят большое количество пыльцы, тогда как насекомоопыляемые отличаются яркими лепестками, ароматом и нектаром для привлечения опылителей.
</a:t>
            </a:r>
            <a:endParaRPr lang="en-US" sz="904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опыления явно влияет на форму, окраску и количество производимой пыльцы у цветковых растений.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плодов и способы распространения семян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6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одуванчика снабжены тонкими парашютиками, позволяющими семенам на далёкие расстояния переноситься ветром. Это способствует быстрому распространению растения в открытых экосистемах.
</a:t>
            </a:r>
            <a:endParaRPr lang="en-US" sz="1136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как распространитель семян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5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Кокос выделяется водным способом — его плоды плавают и могут переноситься по океанам на большие расстояния, что помогает растению колонизировать удалённые острова.
</a:t>
            </a:r>
            <a:endParaRPr lang="en-US" sz="1195" dirty="0"/>
          </a:p>
        </p:txBody>
      </p:sp>
      <p:sp>
        <p:nvSpPr>
          <p:cNvPr id="13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Водное распространение семян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Вишня и орешник используют животных для распространения семян. Семена прилипают к шерсти или переносятся через пищеварительный тракт вместе с плодом, что обеспечивает новые места роста.
</a:t>
            </a:r>
            <a:endParaRPr lang="en-US" sz="1152" dirty="0"/>
          </a:p>
        </p:txBody>
      </p:sp>
      <p:sp>
        <p:nvSpPr>
          <p:cNvPr id="15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их роль в распространении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стадии жизненного цикла цветкового растения
</a:t>
            </a:r>
            <a:endParaRPr lang="en-US" sz="31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00775" y="3608400"/>
            <a:ext cx="14670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попадания в подходящие условия семя начинает всходить, развивая корешок и росток.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00775" y="3061325"/>
            <a:ext cx="1467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Прорастание семени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112131" y="3215490"/>
            <a:ext cx="14670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Формируются первые листья и корневая система, растение приобретает способность к фотосинтезу и развитию.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2112131" y="2668415"/>
            <a:ext cx="1467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молодого растения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3823488" y="2822581"/>
            <a:ext cx="14670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Наступает период цветения — формируются репродуктивные органы для размножения.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823488" y="2275506"/>
            <a:ext cx="1467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взрослого растения с цветком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534844" y="2429671"/>
            <a:ext cx="14670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Образуются плоды, в которых содержатся семена — новое поколение растения.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534844" y="1882596"/>
            <a:ext cx="1467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Плодоношение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7246200" y="2036761"/>
            <a:ext cx="14670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созревают и распределяются, завершая жизненный цикл и начиная новый.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7246200" y="1489686"/>
            <a:ext cx="1467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новых семян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жизненного цикла цветкового растения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стадии и переходы жизненного цикла цветковых растений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Минеральное питание и водный режим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активно впитывают воду и минеральные вещества, такие как азот, фосфор и калий, необходимые для роста и развития растения.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элементы поддерживают процессы фотосинтеза и клеточного деления, что важно для жизнедеятельности цветковых растений.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обеспечивают транспирацию — испарение воды, способствующее подъёму жидкости по всему растению через проводящие ткани.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485" y="3217325"/>
            <a:ext cx="301125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247" y="3241125"/>
            <a:ext cx="439200" cy="39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17647" y="1474950"/>
            <a:ext cx="438000" cy="43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2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цветковых растений к среде обитания
</a:t>
            </a:r>
            <a:endParaRPr lang="en-US" sz="3082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такие как кактусы, накапливают воду в мясистых листьях и стеблях, что позволяет им выживать в засушливых условиях.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Суккуленты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болотистых зонах некоторые растения формируют специальные корни, которые позволяют получать кислород из воздуха для дыхания.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корни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27168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Орхидеи и другие растения растут на других растениях, поглощая влагу из воздуха и избегая конкуренции за свет и землю.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624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Эпифиты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цветковых растений в жизни человека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 дают нам зерновые культуры, овощи и фрукты, являясь основой питания миллионов людей во всём мире.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продовольствия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лекарств создаётся на основе цветковых, а цветы используются в украшении, озеленении и культурных традициях во всех обществах.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Лекарственные и декоративные растения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 и волокна, получаемые из цветковых, используются в строительстве, производстве ткани и бумаги, обеспечивая разнообразные сферы деятельности.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для промышленности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цветковых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Раффлезия — крупнейший цветок в мире, достигающий одного метра в диаметре и веса до восьми килограммов.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цветы выделяют неприятный запах, напоминающий гниющее мясо, для привлечения определённых насекомых-опылителей.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Вольфия — самое маленькое цветковое растение, всего около одного миллиметра в размерах, растёт на поверхности воды.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цветковых растений в природе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 формируют основу питания для многих травоядных животных, поддерживая пищевые цепи.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участвуют в круговороте веществ, обеспечивая почвообразование и обогащая её органикой.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влияют на климатические процессы, регулируя влажность и выделяя кислород в атмосферу.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разнообразию цветковых сохраняется биологическое разнообразие, что важно для стабильности экосистем.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цветковых растений в природе и обучении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строения и жизнедеятельности цветковых помогает понять их значимость для природы и человека, формируя экологическое сознание и ответственность у молодого поколения.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2026-05-08T01:37:40Z</dcterms:created>
  <dcterms:modified xsi:type="dcterms:W3CDTF">2026-05-08T01:37:40Z</dcterms:modified>
</cp:coreProperties>
</file>