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помогают переносить слова аккуратно и без ошибок.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слов: как дружат буквы и слоги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перенос слов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не помещается в строке, перенос помогает сохранить аккуратность записи. Он опирается на слоги, поэтому читать тетрадь легче, а слова не превращаются в смешные обломки на краю строки.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— это часть слова, в которой обязательно есть гласная. Поэтому сначала в слове ищут гласные и уже по ним определяют, сколько частей получится.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слог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ма-ши-на, о-са и у-ро-ки столько слогов, сколько гласных. Такое деление удобно запомнить: гласная словно задаёт ритм всему слову.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переносе слово чаще всего разрезают между слогами. Если быстро найти гласные, легче понять, где слово можно разделить без ошибки и без потери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деление совпадает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перенос совпадает с делением на слоги: до-ма, ру-ка, зи-ма. Тогда слово остаётся понятным, а строка выглядит ровной и опрятной.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по слогам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выглядит в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слово как поезд из вагончиков или пазл. Каждая часть стоит на своём месте, и перенос не ломает слово, а только помогает ему удобно разместиться в строке.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не должна оставаться отдельно при переносе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помогает не делать смешных «одиночек» в конце строки и сохранять слово узнаваемым.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переноса слов в русском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перенос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выбрать место переноса без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00" y="1662462"/>
            <a:ext cx="600600" cy="68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между гласными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согласная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двумя гласными стоит одна согласная, она чаще переходит ко второму слогу. Так появляются простые и понятные переносы: но-га, во-да, ми-ша.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согласные подряд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между гласными стоят две согласные, их обычно делят между слогами. В словах вес-на, кас-та, кар-ман перенос помогает увидеть строение слова.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собирается из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показывают, что перенос связан не только с длиной строки, но и с устройством самого слова. Сначала слушаем, потом делим — и всё становится на места.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й в переносе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й не любит одиночества и не отделяется от гласной, рядом с которой звучит. Поэтому в словах май-ка, чай-ник и лей-ка эти буквы остаются вместе.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разорвать такое сочетание, слово станет выглядеть странно и читать его будет труднее. Проще запомнить: й держится за свою гласную, как за ручку в переполненном автобусе.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 не переносится отдельно. Он остаётся рядом с той частью слова, к которой относится, чтобы слово звучало и писалось правильно.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 твёрдый знаки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оставить ь или ъ в одиночестве, запись станет неправильной. Такое слово выглядит странно, а значит, перенос выбран неверно.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ъ тоже не отделяется от соседних букв. В словах подъ-езд и съ-ел он помогает сохранить верное написание и не теряет своё место.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проверке нужно смотреть не только на слоги, но и на особые буквы рядом с ними. Они любят порядок и не терпят разлуки.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приставками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 приставкой сначала читают целиком, чтобы увидеть его строение и понять, где находятся слоги.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делят по слогам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делают не по желанию строки, а по слогам. Поэтому возможны варианты по-ход, раз-бор, под-нос.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перенос не ломает слово и не оставляет одиночную букву, он выбран верно. Приставка помогает, но главное правило остаётся прежним.
</a:t>
            </a:r>
            <a:endParaRPr lang="en-US" sz="13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двумя гласными стоит одна согласная, она обычно переходит ко второму слогу: но-га, во-да, ми-ша. Так слово звучит ровно и легко читается.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согласные рядом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между гласными стоят две согласные, их часто делят по-разному: одна остаётся в первом слоге, другая — во втором. Так получается: вес-на, кар-ман, лам-па.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показывают, что перенос зависит от строения слова, а не от случайного места в строке. Сначала нужно услышать слоги, а потом уже искать удобную границу.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Нельзя переносить слово так, чтобы на строке осталась одна буква или чтобы новая строка начиналась с неё без нужды. Такой перенос делает запись неудобной и некрасивой.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Нельзя отделять буквы й, ь и ъ от соседних букв. Если слово из-за переноса стало трудно узнать или читается странно, значит, правило выбрано неверно.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трудный перенос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перенос по слогам и избежать ошибок в словах с й, ь и ъ.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53858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не переносят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Односложные слова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одного слога обычно оставляют целиком: дом, лес, шар. Делить их на части просто некуда, поэтому перенос здесь не нужен и выглядит искусственно.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короткие слова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короткие слова тоже лучше не переносить, если строка ещё не требует разрыва. В таких случаях слово удобнее написать целиком, чем устраивать лишний разрез.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переносом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кажется слишком коротким, стоит посмотреть на него ещё раз и прочитать вслух. Так легче заметить, что перенос будет лишним и только запутает запись.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перенос сделан неверно, слово может читаться с паузой или даже смешно. Тогда приходится возвращаться назад и разбирать, где потерялась нужная часть.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 чтение вслух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перенос помогает читать слово спокойно: глаз не спотыкается о странный разрыв и легко переходит на следующую строку. Текст звучит ровно и понятно.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аккуратный перенос помогает держать запись в порядке. Учителю и ученику проще читать строку, когда слово разделено правильно и выглядит привычно.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 тренировки переноса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Карточки-помощники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карточки со словами, и ребёнок выбирает, где слово можно разделить. Потом он проверяет ответ по слогам и сравнивает, совпадает ли перенос с правилом. Так игра превращается в маленькую тренировку для глаз и ушей.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Слова-паровозики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вагончик в таком паровозике показывает часть слова. Если вагоны стоят правильно, слово легко читается, а если перепутаны — сразу хочется всё исправить. Эта игра помогает увидеть, как слоги держатся вместе.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карандаши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гласные отмечают одним цветом, а потом рисуют границу между слогами другим. Когда слово становится разноцветным, правило запоминается быстрее. Учиться так веселее, чем просто смотреть на скучные строчки.
</a:t>
            </a:r>
            <a:endParaRPr lang="en-US" sz="10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Некоторые дети делят слово по буквам, а не по слогам. Из-за этого перенос получается случайным, и слово теряет привычный вид, хотя читать его становится труднее.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Часто забывают про буквы й, ь и ъ. Эти буквы нельзя оставлять отдельно, потому что они должны быть рядом с той частью слова, к которой относятся.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Ещё одна ошибка — оставлять на строке одну букву. Такой перенос выглядит неаккуратно и не помогает чтению, поэтому его лучше сразу проверять и исправлять.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Иногда короткое слово пытаются перенести просто потому, что в строке осталось мало места. Но если слово лучше написать целиком, так и нужно сделать без лишних разрезов.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из четырёх шагов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алгоритм помогает проверить слово перед переносом и выбрать место по правилам русского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правило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1990993"/>
            <a:ext cx="40059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в слове гласные буквы. Они подсказывают, сколько слогов в слове, а значит, помогают увидеть, где перенос будет естественным и правильным.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42000" y="2004893"/>
            <a:ext cx="4005900" cy="8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трудные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проверь, нет ли рядом букв й, ь и ъ, а также двух согласных. Эти буквы любят путать, но если смотреть на них внимательно, ошибка не спрячется.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— это просто, если знать шаги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слов дружит со слогами, а не со случайным местом в строке. Если находить гласные, проверять й, ь и ъ и писать аккуратно, ошибок станет намного меньше.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2026-05-21T20:46:47Z</dcterms:created>
  <dcterms:modified xsi:type="dcterms:W3CDTF">2026-05-21T20:46:47Z</dcterms:modified>
</cp:coreProperties>
</file>