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 по защите населения при угрозе ЧС и применения современных средств поражения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быстро, грамотно и без паники в опасной ситуации.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населения: основа безопасности общества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ЧС нарушают привычную жизнь, работу транспорта, связи и систем жизнеобеспечения. Их последствия затрагивают здоровье, имущество и психологическое состояние людей, поэтому защита строится на действиях государства, спасателей и каждого гражданина.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чрезвычайным ситуациям и как их различают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явления возникают без участия человека и быстро меняют условия жизни. При оценке учитывают площадь поражения, скорость развития и возможные вторичные последствия, например пожары или разрушение коммуникаций.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аварии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причина связана с отказами на производстве, транспорте, энергетике и объектах с опасными веществами. Опасность определяется не только масштабом аварии, но и тем, какие факторы поражения она создаёт.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Биолого-социальные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 вспышки инфекций опасны быстрым распространением и скрытым началом. Для оценки ситуации важны число заболевших, пути передачи инфекции и необходимость санитарных ограничений.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 применением обычных и высокоточных средств поражения. В таких условиях особенно важны защита населения, оповещение, укрытие и готовность к возможным вторичным поражениям.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ЧС и типичные последствия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чрезвычайных ситуаций требует собственного набора защитных мер и правил поведения.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группы угроз характерны свои источники опасности, поэтому универсального способа защиты не существует.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гражданской обороне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средства поражения и их воздействие на человека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боеприпасы и высокоточное оружие поражают людей и объекты прежде всего ударной волной, осколками и обрушением конструкций. Опасность резко возрастает в плотной городской застройке.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Зажигательные средства усиливают риск пожаров, ожогов и задымления. Тепловое излучение может поражать на значительном расстоянии, а пожар быстро осложняет спасение и эвакуацию.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массового поражения опасны заражением воздуха, воды и местности. В таком случае угроза сохраняется не только в момент применения, но и после него, затрудняя возвращение к обычной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поражающие факторы современных угроз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один фактор не действует изолированно: реальные события сочетают несколько видов поражения одновременно.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факторов воздействует сразу, тем выше риск тяжёлых последствий и тем важнее комплексная защита.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гражданской обороне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действий населения при угрозе ЧС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общих правилах гражданской обороны и требованиях экстренного реагирования.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Информацию нужно слушать только из официальных источников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«Внимание всем!»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гудки и громкоговорители подают первый тревожный сигнал. Его задача — заставить людей немедленно включить внимание и перейти к проверке официальных сообщений.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дальнейшего оповещения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информацию передают телевидение, радио, сайты органов власти, SMS и мобильные уведомления. Важно проверять только достоверные каналы и не распространять слухи.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населения как способ защиты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Получение распоряжения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начинается после официального сигнала или решения уполномоченных служб. Самостоятельные действия без координации повышают риск и создают заторы.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Подготовка к выходу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документы, воду, аптечку, питание, тёплую одежду, фонарь и зарядное устройство. Важно действовать без спешки, но без промедления.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Движение по маршруту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следовать указанному направлению пешком или транспортом и не отклоняться от него. Это помогает избежать опасных зон и сохранить управляемость потока людей.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Прибытие в безопасный район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прибытия выполняют указания ответственных лиц, регистрируются и уточняют дальнейшие действия. Контакт с семьёй поддерживают только по согласованным каналам.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в защитных сооружениях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Убежища и противорадиационные укрытия уменьшают воздействие ударной волны, осколков, радиоактивной пыли и опасных аэрозолей. Их задача — выиграть время и сохранить жизнь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укрытии важны герметизация помещений, исправная вентиляция, запас воды и соблюдение санитарных условий. Нарушение режима повышает риск заражения и ухудшает самочувствие находящихся внутри.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занять укрытие в первые часы после сигнала опасности. Именно в этот период внешняя среда может быть наиболее опасной, а решения должны быть быстрыми и точными.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2" y="22146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07" y="22146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107" y="22146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202" y="21911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 органов дыхания и кожи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 нужен прежде всего для защиты от пыли, аэрозолей и мелких частиц, попадающих в воздух. Он легче и удобнее, но заметно слабее против паров и большинства газов.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Противогазы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Противогаз защищает органы дыхания и глаза от токсичных газов, дыма, пыли и аэрозолей. Его эффективность зависит от правильного подбора размера, плотного прилегания маски и исправности фильтрующего элемента.
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Ватно-марлевые повязки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Ватно-марлевая повязка задерживает лишь часть крупных частиц и капель, поэтому годится только как простое временное средство. Она не заменяет полноценную защиту при химическом или радиационном заражении.
</a:t>
            </a:r>
            <a:endParaRPr lang="en-US" sz="972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костюмы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костюмы, плащи, перчатки и сапоги уменьшают контакт кожи с опасными веществами, пылью и каплями заражённой жидкости. При этом они могут ограничивать подвижность и повышают нагрузку на человека.
</a:t>
            </a:r>
            <a:endParaRPr lang="en-US" sz="972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средство защиты работает только тогда, когда его используют сразу после сигнала опасности и по назначению. Просрочка, неправильное надевание или повреждения резко снижают защитный эффект.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 ограничения средств индивидуальной защиты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каждое средство эффективно только против определённого круга угроз.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СИЗ должен соответствовать типу угрозы: от пыли достаточно простых средств, а для токсичных веществ и заражённой среды требуется более надёжная защита.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гражданской обороне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сообщении о выбросе АХОВ нужно немедленно закрыть окна, двери и вентиляционные отверстия, выключить кондиционеры и по возможности использовать средства защиты органов дыхания.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Покидать опасную зону следует только по указанию официальных служб. При этом важно учитывать свойства вещества: тяжёлые газы скапливаются в низинах и подвалах, лёгкие — в верхних этажах.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укрыться невозможно, необходимо быстро отойти от источника заражения, избегая низких мест, и двигаться кратчайшим безопасным маршрутом без лишних остановок и паники.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 заражённой зоны требуются санитарная обработка, смена одежды и обращение за медицинской помощью при кашле, слезотечении, тошноте, головокружении или других признаках отравления.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химической опасности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радиационной опасности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радиационной угрозе необходимо как можно быстрее укрыться в помещении, герметизировать окна и двери, по возможности отключить вентиляцию и снизить время пребывания на улице.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представляет радиоактивная пыль: она оседает на одежде, коже и в дыхательных путях. После возвращения с улицы нужно сменить одежду, принять душ и соблюдать чистоту помещения.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Йодная профилактика применяется только по официальному распоряжению медицинских работников. Самовольный приём препаратов недопустим, потому что он может нанести вред и не заменить другие меры защиты.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биологической угрозе и эпидемиях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распространения инфекции важны гигиена рук, осторожность в контактах и соблюдение масочного режима, если его рекомендуют медики или санитарные службы.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Заболевших нужно изолировать, а при необходимости пройти вакцинацию по показаниям и своевременно обратиться к врачу при первых симптомах, не дожидаясь осложнений.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очаге инфекции особенно значимы дезинфекция помещений, контроль температуры и самочувствия, а также строгое выполнение карантинных ограничений и предписаний официальных органов.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защиты населения по этапам ЧС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мер меняется по мере развития ситуации: сначала важнее информация, затем — быстрое укрытие или организованный выход из опасной зоны.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начаты оповещение и подготовка, тем выше шансы снизить потери; после воздействия возрастают роль помощи и восстановления.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ОБЗР и гражданской обороне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защите населения при ЧС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взаимодействие уровней управления и населения в системе гражданской обороны.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80" y="16914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2569" y="1691475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656" y="17149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3419" y="1691475"/>
            <a:ext cx="208425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готовность семьи и школьника к чрезвычайной ситуации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понимать, как выйти из дома, куда идти при эвакуации и где находится безопасный пункт сбора семьи. Это экономит время и снижает риск ошибок в первые минуты.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служб, телефоны родителей и близких должны быть записаны и сохранены в телефоне. В стрессовой ситуации память подводит, поэтому доступ к контактам должен быть быстрым.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набор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следует иметь документы, копии документов, воду, фонарь, зарядное устройство, лекарства, небольшой запас еды и средства гигиены. Всё лучше хранить в одном удобном рюкзаке.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Договориться о встрече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Семье нужно заранее определить место и порядок связи, если дома окажутся разными людьми. Чёткий план уменьшает тревогу и помогает не терять друг друга в неразберихе.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готовность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периодически обновлять воду, лекарства, батарейки и документы, а также повторять правила поведения при сигнале опасности. Регулярная проверка делает подготовку действительно рабочей.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и безопасное поведение в стрессовой ситуации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поведение в опасности строится на простом принципе: сначала понять, что происходит, затем выполнить понятные шаги и поддержать тех, кто рядом. Организованность снижает риск ошибок не меньше, чем физическая защита.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опасна тем, что заставляет людей действовать хаотично, игнорировать команды и поддаваться слухам. В критический момент помогает только спокойное дыхание, концентрация на ближайшей задаче и проверка сведений по официальным каналам.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начинается с готовности каждого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— это не одна мера, а согласованная система предупреждения, оповещения, укрытия, эвакуации, защиты и помощи. Чем раньше человек готов действовать правильно, тем меньше потери и выше шансы на безопасность.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2026-05-21T05:11:52Z</dcterms:created>
  <dcterms:modified xsi:type="dcterms:W3CDTF">2026-05-21T05:11:52Z</dcterms:modified>
</cp:coreProperties>
</file>