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страна контрастов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страна с огромным историческим и культурным влиянием.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объединяет четыре исторические части, столицей служит Лондон, а его прошлое соединяет древние традиции, империю и современную демократию.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Королевство: основы страны
</a:t>
            </a:r>
            <a:endParaRPr lang="en-US" sz="249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Британии постоянно чувствуют влияние Атлантики, Северного и Ирландского морей. Морской воздух смягчает температуру, поэтому зима здесь обычно мягче, чем можно ожидать на такой широте.
</a:t>
            </a:r>
            <a:endParaRPr lang="en-US" sz="9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и Северн веками поддерживали жизнь городов, перевозку грузов и развитие торговли. Вокруг крупных рек формировались поселения, мосты и удобные транспортные связи.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островов заметно отличается от юга: там выше горы, более ветреная погода и сильнее ощущается природный контраст ландшафтов. Именно это делает карту UK особенно разнообразной.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море и погода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 млн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делает UK одной из самых густонаселённых стран Европы с ярко выраженным городским центром.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Великобритании и говорят не только по-английски.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 for National Statistics (ONS), оценка населения UK, 2023–2024.
</a:t>
            </a:r>
            <a:endParaRPr lang="en-US" sz="77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традиции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 соединяет исторические символы Англии, Шотландии и Ирландии. Он стал не просто флагом, а узнаваемым знаком государства, который часто используют в официальных церемониях и на культурных мероприятиях.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сохраняет важную роль в национальном образе Великобритании. При этом реальная политическая власть принадлежит парламенту и правительству, поэтому традиция сочетается с современной системой управления.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 власть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караула, чайные привычки и школьная форма воспринимаются как часть повседневной культуры. Эти ритуалы создают ощущение преемственности и подчеркивают уважение к порядку и обычаям.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ритуалы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праздники и памятные дни помогают стране сохранять общую историческую память. Они объединяют разные регионы и напоминают, что британская идентичность строится на множестве традиций.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даты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не исчезло после ухода империи: дороги и города продолжили влиять на расселение и управление.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римской администрации к англосаксонским королевствам Британия прошла через смену власти, но сохранила основу будущей государственности.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по ранней истории Британии; стандартная хронология римского и англосаксонского периодов.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римлян к англосаксам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1066: нормандское завоевание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Нормандия побеждает при Гастингсе, и новая династия получает контроль над Англией. Меняются элита, земельные владения и язык власти.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Средневековье: централизация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Средневековья король всё чаще опирается на налоги, армию и землевладельцев. Англия постепенно превращается в более централизованное государство.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века: укрепление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Строятся замки, усиливается феодальная система и развивается королевская администрация. Управление становится более строгим, а сбор налогов — более организованным.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средневековой монархии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королевской власти к парламенту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правовые ограничения постепенно изменили устройство власти в Англии.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морской торговли сделало Англию влиятельной державой и изменило баланс сил в мировой экономике.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опирался на море, торговлю и столицу, но сопровождался колониальным неравенством и зависимостью территорий.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британской морской экспансии и колониальной системы, XVI–XVIII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держава и её последствия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реальность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 в города изменил быт миллионов людей. Вместе с новыми рабочими местами пришли перенаселённые кварталы, дым, опасные условия труда и острая социальная разница.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пароходы и новые фабрики ускорили передвижение людей, товаров и идей. Города росли вокруг промышленности, а Британия укрепляла статус ведущей индустриальной державы.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 закрепила образ Британии как мощной, но противоречивой страны. Прогресс в ней шёл рядом с неравенством и долгой борьбой за социальные права.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Реакцией стали реформы в школе, санитарии и на производстве. Государство постепенно вмешивалось в жизнь общества, чтобы смягчить последствия стремительной индустриализации.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войны и реформы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вступила в XX век как крупная империя, но мировые войны резко ослабили её экономику, ускорили социальные перемены и изменили международный статус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перемены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войны затронули почти каждую семью: мобилизация, бомбардировки городов и послевоенное восстановление стали общенациональным опытом, который укрепил запрос на защиту и справедливость.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возникла система NHS, а государство стало активнее отвечать за здоровье, жильё, образование и поддержку семей, расширяя социальные гарантии.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началась деколонизация: бывшие колонии получили независимость, а связи с Британией сохранились в рамках Содружества, где важны дипломатия, образование и культурный обмен.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монарха к парламенту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разделение символической, законодательной и исполнительной власти, а также работу органов самоуправления в частях UK.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всё больше опирается на услуги и знания, поэтому города с университетами, транспортом и международными связями сохраняют особую роль.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сервисные отрасли, а промышленность сохраняет значение как часть более диверсифицированной городской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структуре экономики UK; без привязки к одной статистической таблице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экономическая сила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жизнь и повседневность
</a:t>
            </a:r>
            <a:endParaRPr lang="en-US" sz="2174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школа и университеты строятся на сочетании академической строгости и самостоятельности ученика. Особую репутацию имеют исследовательские вузы, где обучение тесно связано с научной работой и дискуссией.
</a:t>
            </a:r>
            <a:endParaRPr lang="en-US" sz="1147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формирует общую повестку: футбол, крикет и крупные соревнования объединяют города и поколения. Болельщицкая культура здесь давно стала частью городской идентичности и разговоров в общественных местах.
</a:t>
            </a:r>
            <a:endParaRPr lang="en-US" sz="1147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Паб, чай и разговор о погоде — не набор клише, а привычный способ общения. Такие детали делают повседневную жизнь более камерной и подчёркивают ценность ритуалов и вежливости.
</a:t>
            </a:r>
            <a:endParaRPr lang="en-US" sz="1147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остаётся основой повседневной медицины: жители получают помощь по единым правилам доступа. Для многих семей это один из самых узнаваемых элементов британской социальной системы.
</a:t>
            </a:r>
            <a:endParaRPr lang="en-US" sz="11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литература создала образы, которые узнаются без перевода: от трагедий Шекспира до социальных романов Диккенса и тонкой иронии Джейн Остин. Их тексты и сегодня задают язык для разговоров о власти, семье и выборе.
</a:t>
            </a:r>
            <a:endParaRPr lang="en-US" sz="101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пережила века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музыка умеет быть одновременно камерной и мировой: The Beatles изменили популярную культуру, Queen придали ей театральный масштаб, а Adele показала силу современного голоса и эмоциональной искренности. Эти имена стали частью глобального слухового архива.
</a:t>
            </a:r>
            <a:endParaRPr lang="en-US" sz="1005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известные во всём мире
</a:t>
            </a:r>
            <a:endParaRPr lang="en-US" sz="122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и на телевидении Великобритания выстроила собственный узнаваемый стиль: James Bond, BBC и популярные сериалы соединяют традицию, иронию и высокое качество производства. Благодаря этому британский экран читается как отдельная культурная школа.
</a:t>
            </a:r>
            <a:endParaRPr lang="en-US" sz="1002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культура и образ страны
</a:t>
            </a:r>
            <a:endParaRPr lang="en-US" sz="1106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сцена, музыка, экран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наука опирается на длинную традицию, связанной с Ньютоном, Дарвином и развитием экспериментального мышления. Именно здесь рано укрепилась идея, что наблюдение и проверка важнее догадок.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наследие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Оксфорд, Кембридж и Imperial College London остаются центрами подготовки исследователей и инженеров. Университетская среда помогает объединять фундаментальные открытия с прикладными задачами.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особенно заметны исследования в области искусственного интеллекта, биотехнологий, климата и космоса. Эти направления важны не только для науки, но и для экономики, здравоохранения и безопасности.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направления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активно соединяет академическую науку с бизнесом и стартапами. Такое взаимодействие ускоряет внедрение идей, а также делает исследования более заметными на международном рынке технологий.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экономика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ЕС завершился в 2020 году и стал поворотной точкой для торговли, миграции и регулирования: страна получила больше самостоятельности, но и новые барьеры.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когда выход Великобритании из Европейского союза окончательно вступил в силу.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комиссия; официальное завершение переходного периода Brexit, 2020
</a:t>
            </a:r>
            <a:endParaRPr lang="en-US" sz="63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стоит увидеть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соединяет имперское прошлое и современную глобальность: здесь рядом стоят Биг-Бен, Тауэр, крупнейшие музеи и деловой Сити. Город лучше всего показывает масштаб и разнообразие британской столицы.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известен музыкальной сценой, футбольной культурой и наследием индустриального города. Здесь особенно заметно, как промышленная история превратилась в современную городскую идентичность.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привлекает средневековым силуэтом, замком на скале и крупными фестивалями. Он особенно хорошо передаёт шотландскую историческую память и культурную энергетику.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этим городам помогает увидеть UK как страну с разными региональными характерами, где общая государственная рамка не стирает местную самобытность.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лица страны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 сочетает набережную, спортивные события и валлийскую столичную атмосферу. Белфаст, в свою очередь, напоминает о судостроении, порте и истории «Титаника».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 и Белфаст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UK показывает непрерывность истории: каждый период оставил заметный слой в городском пространстве и в символических памятниках.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ландшафт страны складывается из последовательных эпох, а не из одного доминирующего стиля.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обзор архитектуры UK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в камне и кирпиче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политические институты и культурное наследие помогают понять UK как страну с сильной исторической преемственностью. Проверьте себя: из чего состоит UK, что изменил Brexit и какие символы вы запомнили лучше всего.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2026-07-26T06:45:04Z</dcterms:created>
  <dcterms:modified xsi:type="dcterms:W3CDTF">2026-07-26T06:45:04Z</dcterms:modified>
</cp:coreProperties>
</file>