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Расул Гамзатович Гамзатов: поэт Дагестана, памяти и дружбы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чьи стихи соединяют горы Дагестана, память и человеческую дружбу.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Расул Гамзатов на уроке литературы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короткие, ясные и очень образные, поэтому легко читаются школьниками. В них слышны голос родной культуры, семейная память и общие для всех чувства.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сентября 1923 года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в ауле Цада родился будущий поэт, выросший в семье народного слова и песен.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 показывает, как рано начался путь человека, который позже стал голосом Дагестана и всей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Расуле Гамзатове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Аварском педагогическом училище в Буйнакске Гамзатов получил образование, а затем попробовал себя в разных делах: учил детей, работал в театре и в журналистике.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Юношеские стихи помогли ему найти собственный голос. Постепенно литературная работа стала главным делом жизни, а наблюдения за людьми и горной родиной — основой будущих текстов.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Расуле Гамзатове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хронология показывает, как поэт прошёл путь от рождения в горном ауле до всесоюзного признания.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литературная судьба развивалась последовательно: от ранних публикаций к общесоюзной известности и устойчивой памяти после смерти.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писал на аварском языке, поэтому его стихи сохраняли живую интонацию родной речи, народной песни и устного рассказа.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сам участвовал в переводах на русский язык, чтобы произведения стали понятны читателям разных регионов и не потеряли национальный характер.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двойному звучанию его поэзия стала близка и жителям Дагестана, и читателям по всей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Аварский язык и переводы на русский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в одном стихотворении могут звучать и любовь к родной земле, и благодарность матери, и память о погибших.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Расула Гамзатова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Родина и память: именно они задают тон его поэзии и делают её граждански значимой.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Расула Гамзатова; тематический обзор произведений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его стихах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в стихах Гамзатова — это прежде всего тепло, забота и безусловная поддержка. Через этот образ поэт говорит о самом важном в человеческой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любви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автора мать связана с совестью и внутренней честностью. Уважение к матери у него становится мерилом того, как человек относится к другим людям.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опора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помогает поэту сохранить связь с домом, детством и родной культурой. Это не только личная тема, но и память о семье как основе личности.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«Берегите матерей» напоминает: любовь к матери проявляется не в словах, а в внимании, благодарности и ответственности за свои поступки.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читателя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писал о войне не только как о событии истории, но и как о личной человеческой боли, которую пережили семьи по всей стране.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белых журавлей стал у него знаком тех, кто не вернулся с фронта. Он передаёт одновременно скорбь, светлую память и надежду.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«Журавли» помогает современным читателям понять цену мира и сохранить благодарность людям, защитившим Родину.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и погибших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появилось стихотворение «Журавли»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личная память и художественный образ превратили стихотворение в известную песню и культурный символ.
</a:t>
            </a:r>
            <a:endParaRPr lang="en-US" sz="9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«Журавлях» белые птицы поднимаются в высокое небо и будто уносят с собой память о солдатах, не вернувшихся с войны. Этот образ легко представить: в нём есть тишина, светлая печаль и надежда, что подвиг не исчезает.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в небе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зазвучало как песня, образ журавлей стал ещё сильнее. Он соединил поэзию, музыку и память о погибших, поэтому воспринимается как живой памятник всем, кто не вернулся домой. Так строка превратилась в общую песню скорби.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 песня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в стихах Гамзатова напоминают не только о войне, но и о вечной связи между поколениями. Для человека это знак памяти, для семьи — знак утраты, а для страны — знак благодарности тем, кто защищал Родину.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который понятен каждому
</a:t>
            </a:r>
            <a:endParaRPr lang="en-US" sz="1205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остались в памяти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его поэзию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считал, что достоинство человека важнее происхождения и звания. В его строках каждый народ и каждый человек заслуживают уважения.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говорил о том, что разные языки и культуры не мешают людям быть ближе. Напротив, они помогают лучше понимать друг друга.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народов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нет призыва к вражде. Он писал о мире как о ценности, которую нужно беречь в семье, в республике и в большой стране.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согласие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умел смотреть на жизнь другого человека с сочувствием. Поэтому его поэзия учит не проходить мимо чужой боли и помнить о совести.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судьба как своя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песенные исполнения сделали его стихи известными далеко за пределами родного аула и республики.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читали и слушали Гамзатова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широкий отклик пришёлся на весь СССР; затем интерес вырос и за рубежом благодаря переводам и музыке.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по материалам биографии и истории публикаций Расула Гамзатова; значения условные, для наглядности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общественное признание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получил высокие государственные награды, среди них Государственная премия СССР и Ленинская премия. Это означало признание его таланта на уровне всей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Звание Героя Социалистического Труда подчёркивало не только литературный успех, но и огромный общественный авторитет поэта. Его слово слышали и уважали.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был заметной фигурой культурной жизни СССР. Он выступал как поэт, переводчик и человек, который умел говорить о важных общих ценностях просто и убедительно.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его имя стало знаком дагестанской литературы. Для многих читателей он остаётся примером того, как поэт может быть и художником, и гражданином.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чаще всего вспоминают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известности произведений Расула Гамзатова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какие темы сделали стихи Гамзатова особенно близкими читателям.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узнаваемыми стали тексты, где личное чувство связано с памятью, семьёй и ответственностью перед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писал просто и точно, поэтому его стихи легко читать и запоминать. При этом за короткой строкой у него часто скрывается глубокая мысль о жизни и человеке.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много народных интонаций, пословиц и образов устной речи. Благодаря этому тексты звучат тепло, по-домашнему и при этом очень выразительно.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умел соединять музыкальность, сравнения и ясный ритм. Поэтому многие его стихи хорошо читаются вслух и легко становятся песнями.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Расула Гамзатова можно встретить на табличках улиц, на фасадах школ и библиотек. Это не просто знак уважения, а способ каждый день напоминать людям о силе поэтического слова и любви к родной земле.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школы с его именем
</a:t>
            </a:r>
            <a:endParaRPr lang="en-US" sz="147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Махачкале и других городах Дагестана стоят памятники поэту. Они помогают увидеть Гамзатова не только как автора книг, но и как часть культурного облика республики, которую он воспевал в своих стихах.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в городах республики
</a:t>
            </a:r>
            <a:endParaRPr lang="en-US" sz="1253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Гамзатова входят в школьное изучение и звучат на литературных вечерах. Рядом с его памятниками и в Доме поэзии в Махачкале память о нём становится живой и понятной для новых поколений.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продолжают читать
</a:t>
            </a:r>
            <a:endParaRPr lang="en-US" sz="1184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Дагестан хранит память о поэте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часто выбирают для чтения вслух на уроках и конкурсах чтецов.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стихи читают и сегодня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сохраняют стихи, где личные переживания соединяются с вечными ценностями, понятными подросткам.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по мотивам школьного восприятия творчества Расула Гамзатова; значения условные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продолжалась жизнь его слова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ноября 2003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Расул Гамзатов умер в Москве. Эта дата стала началом новой памяти о поэте, чьё творчество уже давно вышло за пределы одной республики.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Похороны в Дагестане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похоронили на родной земле, и это подчеркнуло его связь с Дагестаном. Для земляков он остался человеком, который всегда говорил от имени своей культуры.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читают в школе, исполняют как песни и вспоминают на вечерах поэзии. Слово Гамзатова продолжает жить в книгах, памяти и семейном чтении.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творчества Расула Гамзатова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Гамзатов показал, что поэзия может вырасти из маленького горного аула и стать близкой целой стране. Его стихи учат помнить, любить, уважать и беречь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2026-05-18T18:40:08Z</dcterms:created>
  <dcterms:modified xsi:type="dcterms:W3CDTF">2026-05-18T18:40:08Z</dcterms:modified>
</cp:coreProperties>
</file>