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Secret Worlds: hidden places, hidden meanings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Невидимые миры природы и человека раскрываются через знание, язык и воображение.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Secret Worlds belong in English lessons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расширить словарь уровня 11 класса, учит читать научные и художественные тексты и обсуждать скрытые процессы в природе, человеке и языке. Она соединяет English, Biology and Geography в одном содержательном разговоре.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9438" y="1394430"/>
            <a:ext cx="318300" cy="254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06094" y="1387800"/>
            <a:ext cx="301388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«secret world» means in English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Hidden, not absent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английском выражение secret world часто обозначает не тайное место, а систему, которую нельзя увидеть сразу: микробы, глубины океана или внутренние процессы.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Nature vocabulary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ним регулярно сочетаются слова hidden, invisible, mysterious, unexplored и underground, когда речь идёт о природных средах, которые существуют вне обычного обзора.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Metaphorical use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текстах secret world может описывать и внутренний мир человека: чувства, память, страхи и воображение, которые не видны внешне, но сильно влияют на поведение.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Curiosity and discovery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почти всегда связан с curiosity, wonder и discovery: он подталкивает читателя искать смысл глубже поверхности и замечать скрытые связи.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Below the surface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hidden ecosystem, invisible life и world beneath the surface помогают говорить о природе точнее, сохраняя оттенок научного интереса и загадочности.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hidden world inside the human body
</a:t>
            </a:r>
            <a:endParaRPr lang="en-US" sz="3191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Microbiome everywhere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Микробиом человека включает триллионы микроорганизмов, живущих в кишечнике, на коже и в полости рта. В английском описании часто встречаются слова microbiome, bacteria и microbes.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Digestion and nutrition
</a:t>
            </a:r>
            <a:pPr algn="l" indent="0" marL="0">
              <a:lnSpc>
                <a:spcPct val="115000"/>
              </a:lnSpc>
              <a:buNone/>
            </a:pPr>
            <a:r>
              <a:rPr lang="en-US" sz="4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микроорганизмы помогают переваривать пищу, участвуют в синтезе некоторых витаминов и поддерживают обмен веществ. Поэтому их влияние на здоровье нельзя сводить только к числу бактерий.
</a:t>
            </a:r>
            <a:endParaRPr lang="en-US" sz="831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Immunity and balance
</a:t>
            </a:r>
            <a:pPr algn="l" indent="0" marL="0">
              <a:lnSpc>
                <a:spcPct val="115000"/>
              </a:lnSpc>
              <a:buNone/>
            </a:pPr>
            <a:r>
              <a:rPr lang="en-US" sz="5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 также связаны с иммунитетом: они помогают организму распознавать угрозы и сохранять баланс между защитой и нормальной работой систем.
</a:t>
            </a:r>
            <a:endParaRPr lang="en-US" sz="986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it is «hidden»
</a:t>
            </a:r>
            <a:pPr algn="l" indent="0" marL="0">
              <a:lnSpc>
                <a:spcPct val="115000"/>
              </a:lnSpc>
              <a:buNone/>
            </a:pPr>
            <a:r>
              <a:rPr lang="en-US" sz="5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мир скрыт от глаз, но постоянно действует внутри нас. Именно поэтому в английских текстах он часто описывается как invisible life with real biological impact.
</a:t>
            </a:r>
            <a:endParaRPr lang="en-US" sz="9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Visible and invisible life on Earth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Малозаметные организмы часто оказываются ключевыми для круговорота веществ, здоровья почв и устойчивости экосистем.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заметен организм, тем чаще его экологическая роль оказывается критически важной.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научным обзорам экосистем и роли микроорганизмов; относительные оценки.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1000 м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этой глубины глубоководная зона почти лишена солнечного света.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обзоры по океанографии и глубоководным экосистемам.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глубинах свет почти исчезает, а давление быстро растёт, поэтому жизнь там требует особых адаптаций: медленного обмена веществ, чувствительных органов и биолюминесценции.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Bioluminescence in English-language science texts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Удильщик часто описывается как predator with a built-in light. Его световая приманка помогает заманивать добычу в полной темноте, где обычные способы охоты почти не работают. Такой пример хорошо показывает связь формы и функции.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lantern in the dark sea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и кальмары используют биолюминесценцию иначе: свет может служить сигналом, защитой или способом ориентации в пространстве. В научных текстах это объясняют как a natural light produced by chemical reactions, not by the Sun.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Light that helps organisms communicate
</a:t>
            </a:r>
            <a:endParaRPr lang="en-US" sz="13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660007"/>
            <a:ext cx="3812100" cy="24049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Different secret worlds and their special conditions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каждая среда формирует собственные условия жизни и особые способы адаптации.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приспосабливается по-разному, но почти всегда через изменение строения, обмена веществ и поведения.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научным обзорам экосистем почвы, океана, пещер, микробиома и мерзлоты.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scientists discover hidden worlds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методах field research, sequencing и сравнении данных из научных баз.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Life without light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Пещеры и подземные реки почти лишены света, поэтому здесь доминируют организмы, способные жить в темноте. Для них важнее не зрение, а чувствительность к среде и экономия энергии.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Reduced features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Blind fish, cave insects and crustaceans often имеют reduced pigment and eyesight. Такие признаки не случайны: в изоляции они перестают быть полезными и со временем ослабевают.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Isolation over time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в подземных системах могут быть отрезаны друг от друга тысячелетиями. Это создаёт условия для эндемизма, когда вид встречается только в одной местности и нигде больше.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Scientific vocabulary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английских текстах по биологии часто встречается слово endemic, а также expressions like isolated habitat and limited resources. Они помогают точно описывать уязвимые и уникальные экосистемы.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Caves, underground rivers and isolation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974334" y="515450"/>
            <a:ext cx="2067532" cy="296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Fungi: the underground network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645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сеть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Мицелий образует разветвлённую подземную сеть, которая может связывать растения на больших расстояниях и переносить сигналы, воду и питательные вещества между участками леса.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6736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mycorrhizae грибы помогают корням получать water, minerals and nutrients, а растения передают им sugars. В английских текстах это описывают как a partnership in the soil.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82725" y="1472950"/>
            <a:ext cx="1800300" cy="17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экосистемах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выступают decomposers, partners and recyclers: они разлагают органику, возвращают вещества в почву и поддерживают круговорот, без которого лесная экосистема теряет устойчивость.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threatens secret worlds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слабое воздействие может нарушить хрупкое равновесие изолированных сред, где виды зависят от узкой цепочки условий и взаимодействий.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угрозы ведут к потере связности среды и снижению biodiversity; для скрытых экосистем особенно опасны длительные и накопительные изменения.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по научным обзорам о деградации экосистем и биоразнообразии; качественная оценка угроз, 2024.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накопление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мерзлоте тысячелетиями сохраняются frozen ground, органические остатки, споры и dormant life. Низкая температура и дефицит воды замедляют распад и поддерживают древние следы экосистем.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риски для 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древнего углерода и возможная реактивация микроорганизмов делают permafrost важной темой для мониторинга. В английском описании это связывают с thawing, greenhouse gases и survival.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и thawing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thawing лёд в грунте начинает таять, и микробы снова становятся активными. Одновременно возрастает выделение carbon dioxide и methane, усиливающее greenhouse effect.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Timeline of frozen life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901726"/>
            <a:ext cx="3812100" cy="181074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Comparing hidden worlds by environment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каждая среда по-своему ограничивает жизнь и формирует особые стратегии выживания.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средах выживание связано с экономией энергии, приспособлением структуры и использованием доступных ресурсов; различаются лишь условия, которые задают эти стратегии.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научным обзорам экосистем почвы, глубин океана, пещер и мерзлоты.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a hidden world becomes a health risk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Pathogens
</a:t>
            </a:r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микробы в природе могут стать опасными, если нарушается экологический баланс. Тогда возрастает шанс появления pathogens, которые легче распространяются среди людей и животных.
</a:t>
            </a:r>
            <a:endParaRPr lang="en-US" sz="1285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Zoonoses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человек контактирует с дикой природой, тем выше риск zoonoses. Передача инфекций через животных особенно вероятна там, где меняются среды обитания и маршруты миграции.
</a:t>
            </a:r>
            <a:endParaRPr lang="en-US" sz="1292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Resistance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Антибиотики теряют эффективность, когда бактерии развивают antibiotic resistance. Это усложняет лечение и требует более точного контроля за применением лекарств и санитарными условиями.
</a:t>
            </a:r>
            <a:endParaRPr lang="en-US" sz="1292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Outbreaks
</a:t>
            </a:r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Загрязнение, изменение климата и разрушение среды создают условия для disease outbreaks. В таких ситуациях локальная проблема быстро становится вопросом общественного здоровья.
</a:t>
            </a:r>
            <a:endParaRPr lang="en-US" sz="1292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миры и поиск жизни за пределами Земли
</a:t>
            </a:r>
            <a:endParaRPr lang="en-US" sz="2881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Europa и Enceladus привлекают внимание потому, что под их льдом может скрываться вода. Если там есть энергия и химические ресурсы, условия могут быть compatible with life, а земные экстремофилы дают полезную модель для сравнения.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Подлёдные океаны и ледяные спутники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горячих источниках Земли живут организмы, которым не нужен привычный комфорт поверхности. Их устойчивость помогает учёным проверять, какие пределы habitability возможны в extreme environment и какие формы adaptation делают жизнь устойчивой.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Горячие источники как модель выживания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From discovery to conservation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научное открытие переходит в практическую охрану среды: от полевых наблюдений до восстановления местообитаний.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 this topic connects science and English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через смысл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вводит слова reveal, uncover, investigate и evidence в живом контексте, поэтому новые единицы запоминаются не изолированно, а через научные связи и точные значения.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 пониманием
</a:t>
            </a:r>
            <a:pPr algn="l" indent="0" marL="0">
              <a:lnSpc>
                <a:spcPct val="100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Аутентичные тексты о природе и исследованиях требуют выделять главную мысль, сравнивать факты и распознавать объяснения, что напрямую развивает reading comprehension у старшеклассников.
</a:t>
            </a:r>
            <a:endParaRPr lang="en-US" sz="124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Критическое 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Скрытые миры удобно обсуждать через причинно-следственные связи: почему среда меняется, как организм адаптируется и какие выводы действительно подтверждаются evidence.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Межпредметная перспектива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естественно соединяет English, Biology and Geography, потому что описывает экосистемы, формы жизни и научные методы одним языком, который подходит для анализа и аргументации.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ideas of the topic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идей образуют единый смысловой круг: от невидимой жизни к научному открытию и ответственному отношению к хрупким системам.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biodiversity, adaptation, fragility, research and discovery, показывая, что знание о скрытых мирах важно и для науки, и для языка.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Содержательное обобщение по теме презентации; визуализация концептуальная, без числовой статистики.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Secret worlds: what the topic reveals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что мир шире видимой поверхности: скрытые экосистемы, микробиом человека, пещеры, океанские глубины и мерзлота учат видеть ценность адаптации, сотрудничества и бережного отношения к природе.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2026-05-31T18:08:01Z</dcterms:created>
  <dcterms:modified xsi:type="dcterms:W3CDTF">2026-05-31T18:08:01Z</dcterms:modified>
</cp:coreProperties>
</file>