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как жанр литературы и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музыка, которые говорят о самых тонких чувствах.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пришёл из Западной Европы, но в России стал по-настоящему своим. Его пели в домах, салонах и на камерных вечерах, а стихи великих поэтов сделали жанр важной частью литературы.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романс вошёл в русскую культуру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1191" y="3289668"/>
            <a:ext cx="1176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романса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мелодия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соединяет стихотворный текст и вокальную мелодию. Смысл слов здесь особенно важен: музыка не заменяет поэзию, а помогает услышать её глубже и эмоциональнее.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романса обычно стоят любовь, тоска, память, надежда или одиночество. Это жанр о внутреннем мире человека, поэтому он звучит мягко и доверительно.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форма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обычно не бывает длинным. Его краткость помогает сосредоточиться на одном настроении или одном переживании, не отвлекая слушателя лишними подробностями.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каждому слову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важно не только общее настроение, но и точный смысл каждой строки. Поэтому исполнителю нужно бережно передавать интонацию, ударения и образность текста.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речи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романса характерны плавный ритм, ясная дикция и протяжная мелодия. Слова должны звучать естественно, как живая речь, но при этом оставаться очень выразительными.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в повседневной жизни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исполнение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часто звучали дома — под фортепиано или гитару. Такие вечера были тёплыми и спокойными. Музыка помогала слушателям почувствовать настроение стихов.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дворянских салонах романс ценили за близость к живой речи и искренность. Он создавал ощущение доверительного разговора, в котором слышны личные переживания.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жанра показывает, как домашняя лирика постепенно стала частью концертной культуры и школьного изучения.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развивался романс, тем заметнее он переходил от бытового исполнения к художественной традиции.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романса по историческим этапам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 основе истории русского романса; даты указаны по основным этапам развития жанра.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помог сделать романс художественно значимым жанром. В его музыке особенно заметны мелодичность, ясность и уважение к поэтическому слову.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создавшие известные романсы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Даргомыжский развивал романс как почти разговорное, очень точное музыкальное высказывание. Он умел передавать оттенки речи и характера героя.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Сергей Рахманинов сделали романс особенно выразительным и глубоким. Их произведения отличаются богатой мелодией и сильным чувством.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этих композиторов вошли в классический репертуар. Их продолжают исполнять на концертах, потому что они соединяют красоту музыки и точность поэтического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Александра Пушкина, Михаила Лермонтова и Фёдора Тютчева часто становились основой романсов. Их лирика музыкальна сама по себе и легко превращается в песню.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Поэты, чьи стихи стали романсами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и Марина Цветаева тоже дали романсам множество ярких текстов. В их стихах много тонких чувств, образов ночи, памяти и ожидания.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поэтические строки звучат в музыке, их смысл становится ещё заметнее. Романс не просто поёт стихотворение, а раскрывает его настроение по-новому.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где и как звучит каждый жанр.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ближе к камерному высказыванию, народная песня — к общей традиции, а ария — к театральному действию.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романс отличается от народной песни и арии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жанров по литературе и музыке.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590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165" y="1791220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6052" y="3523020"/>
            <a:ext cx="187650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0805" y="3523020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русском романсе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нежность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любовь часто звучит как светлое, бережное чувство. Но даже в радостных строках обычно слышна тихая грусть или ожидание.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романсы рассказывают не о встрече, а о расставании. В них особенно заметны печаль, воспоминание и надежда, что чувство не исчезло.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письма, окна и свечи помогают показать, как человек хранит память о близком. Такие детали делают переживание очень личным и понятным.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тихая дорога и зимний пейзаж часто создают настроение одиночества. Эти картины подчёркивают, насколько хрупким бывает любовное чувство.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грусть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романс редко говорит о любви громко. Чаще он передаёт её через спокойную печаль, которую легко узнать по знакомым и точным образам.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мелодия обычно плавная и певучая, а сопровождение не спорит с голосом, а поддерживает его. Паузы, замедления и тихая динамика помогают услышать каждое чувство.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выразительности романса
</a:t>
            </a:r>
            <a:endParaRPr lang="en-US" sz="2384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Минорные интонации передают грусть, а светлые обороты — надежду или воспоминание. Благодаря этому музыка не просто украшает стихотворение, а делает его настроение более глубоким и живым.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романса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стихотворения к цельному вокально-музыкальному произведению.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требует ясной дикции и спокойного дыхания: слушатель должен без труда понимать каждое слово, а певец — сохранять естественность речи даже в мелодии.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вокального исполнения романса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петь тихо или умеренно, без излишней громкости. Выразительная фразировка помогает подчеркнуть смысл текста, а небольшие паузы усиливают чувство ожидания и размышления.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голос передаёт не только музыку, но и тонкие оттенки лирики: нежность, грусть, надежду, воспоминание. Поэтому исполнителю нужно внимательно чувствовать каждую строку.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чувства обычно передаются спокойно и сдержанно, поэтому особенно важны интонация и выбор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личные переживания: любовь, грусть и тоска. Это подтверждает лирический характер жанра.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настроения романса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русского романса, использованных в школьном курсе литературы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помню чудное мгновенье» на стихи Пушкина стало образцом союза поэзии и музыки: в нём особенно заметны мягкость интонации, светлая память и чувство восхищения.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романсы русской классики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«Соловей» Алябьева прославился мелодической красотой и передал образ песни птицы так выразительно, что сам романс стал одним из самых узнаваемых в русской культуре.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«Средь шумного бала» Чайковского показывает, как камерная музыка может передать мимолётную встречу, волнение и тихую надежду на счастье.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пой, красавица, при мне» обращается к теме памяти и разлуки: в нём слышны восточные мотивы, печаль и особая сила поэтического образа.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романс сегодня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театра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романс помогает быстро показать время действия и характер героя. Одно короткое исполнение может заменить длинное объяснение и сделать сцену особенно запоминающейся.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концертной эстраде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романс звучит как самостоятельное произведение, где важны голос, смысл слов и тонкая музыкальная выразительность. Именно здесь лучше всего слышна его лирическая глубина.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телеспектаклях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романс часто появляется в моменты признания, прощания или воспоминания. Он усиливает эмоции кадра и помогает зрителю почувствовать внутренний мир персонажа.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делают текст романса близким к лирическому стихотворению и удобным для пения.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романса сохраняет поэтичность, но строится так, чтобы слова звучали естественно и выразительно в пении.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текст романса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особенностей текста романса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сопровождения влияет не только на громкость, но и на настроение: один и тот же романс может звучать камерно или торжественно.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остаётся самым привычным вариантом, а оркестр и сольное исполнение используются реже.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сопровождают романс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форм исполнения романса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романс остаётся важным жанром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говорит о любви, разлуке, памяти и надежде так ясно, что его смысл понятен людям разного возраста и близок каждому слушателю.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поэзией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романсе стихи не просто читаются, а звучат по-новому. Музыка помогает лучше почувствовать красоту русского слова и образность текста.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звучание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легко сохраняется в концертной практике, потому что он не требует большой сцены, но всегда создаёт сильное эмоциональное впечатление.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память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напоминает о традициях русской домашней музыки и классической поэзии, поэтому остаётся важной частью культуры и школьного изучения.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сегодня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сцена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входят в концертные программы и звучат в исполнении профессиональных певцов, сохраняя традиции камерного вокала.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музейные программы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используют на уроках, литературных вечерах и тематических встречах, чтобы показать связь поэзии и музыки.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обработки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Романсы получают современные аранжировки для разных голосов и инструментов, поэтому становятся ближе новому слушателю.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интерес слушателей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романс остаётся понятным и трогательным жанром, который помогает по-новому услышать русскую поэзию и музыку.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— музыка чувств 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 объединяет поэзию, мелодию и искреннее чувство, поэтому остаётся живым жанром русской культуры. Он учит слушать слово внимательнее и видеть в музыке человеческие переживания.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2026-05-19T05:44:37Z</dcterms:created>
  <dcterms:modified xsi:type="dcterms:W3CDTF">2026-05-19T05:44:37Z</dcterms:modified>
</cp:coreProperties>
</file>