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растёт в городе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город рядом с нами!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городе живут растения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городе живут растения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домов и машин, но зелёные соседи тоже рядом. Их можно встретить в парках, дворах, у школ, на улицах, на балконах и даже под окнами. Каждое растение находит своё место в городском мире.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большие зелёные помощники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заметные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деревья — это липа, клён, берёза, рябина и тополь. Они вырастают выше других растений и сразу создают на улице зелёный фон, который приятно видеть каждый день.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в жаркий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дерева есть ствол, ветви и широкая крона. Летом она дарит прохладу, поэтому под деревом так приятно стоять, играть или просто отдыхать от солнца.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чистого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ветви задерживают пыль, а сами деревья помогают воздуху стать чище. Они словно трудятся без перерыва, хотя выглядят очень спокойно и важно.
</a:t>
            </a:r>
            <a:endParaRPr lang="en-US" sz="1194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улиц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делают город мягче и красивее. Без них улицы были бы очень строгими, а с ними становятся уютнее, тише и дружелюбнее для людей.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не такие высокие, как деревья, но они хорошо заполняют пространство между ними и землёй. Благодаря этому городские посадки выглядят аккуратно и живо.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ягоды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Сирень, шиповник, спирея, барбарис и кизильник часто радуют людей цветами, а иногда и ягодами. Такие кусты хочется рассматривать, как маленькие зелёные сюрпризы.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прикрывают почву от солнца и ветра, поэтому она меньше высыхает. Это помогает другим растениям рядом чувствовать себя лучше и расти спокойнее.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зелёный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дворах, в парках и у домов кустарники создают мягкие зелёные границы. Они делают место нарядным, словно город надел красивую рамку из листьев.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в парках и у домов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 клумбах и газонах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 клумбах и газонах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красота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легко заметить, но трудно забыть. Они делают город не только красивым, но и более весёлым, будто каждый клочок земли улыбается.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ковёр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Газонная трава покрывает землю ровным зелёным слоем. Такой ковёр выглядит свежо и помогает почве не пересыхать, особенно в тёплые и солнечные дни.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и летнее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цветы распускаются, город кажется праздничным. Даже знакомая дорожка возле дома выглядит наряднее, если вдоль неё появились аккуратные цветочные островки.
</a:t>
            </a:r>
            <a:endParaRPr lang="en-US" sz="1308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клумбы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городских клумбах часто сажают бархатцы, петунии, астры, тюльпаны и розы. Их разноцветные лепестки сразу оживляют улицу и поднимают настроение прохожим.
</a:t>
            </a:r>
            <a:endParaRPr lang="en-US" sz="13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дорог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дорог растениям приходится нелегко: здесь много пыли, мало влаги и очень шумно. Но некоторые зелёные виды умеют стойко переносить такие условия.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дорог часто сажают липы, клёны, кустарники и травы. Эти растения лучше выдерживают городскую жизнь и помогают сделать улицу заметно зеленее.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и приятнее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полосы у дороги задерживают пыль и немного улучшают воздух. Ехать или идти рядом с ними приятнее, потому что взгляд отдыхает на листьях.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полосе зелени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растения у дороги поливать и беречь, они дольше остаются крепкими. Тогда даже самая шумная улица становится чуть спокойнее и уютнее.
</a:t>
            </a:r>
            <a:endParaRPr lang="en-US" sz="12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0646" y="1916455"/>
            <a:ext cx="15637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— зелёные комнаты города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растут разные деревья, и под их кронами всегда приятно спрятаться от солнца. Здесь можно увидеть зелень на разной высоте и почувствовать настоящий лесной уголок.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и тень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Парковые дорожки часто идут рядом с тенистыми местами. Даже в тёплый день там легче гулять, потому что листья закрывают солнце и дарят прохладу.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можно услышать птиц и заметить, как они прыгают по веткам. Для них деревья и кусты становятся удобным домом и столовой.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помогает людям отдохнуть от шума улиц. Здесь можно идти по дорожке, слушать шорох листьев и смотреть, как зелень вокруг будто успокаивает.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для игр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у школ деревья дают тень, чтобы детям было приятнее играть. Под зелёной кроной даже обычная скамейка кажется немного волшебной.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вид из окон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Рябина, липа, сирень и клёны украшают окна домов и школьные дворы. Когда за стеклом видно листья, настроение становится чуть светлее.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уюта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делают площадки и дворы мягче и дружелюбнее. Даже небольшой зелёный уголок помогает месту выглядеть живым, а не пустым.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дворе или во дворе дома легко заметить, как меняются растения. Сегодня у них почки, завтра листья, а потом уже плоды и семена.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Дворы, школы и детские площадки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балкон и зелёный уголок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Герань на подоконнике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тёплом подоконнике часто стоит герань. Ей нужен свет и немного заботы, а взамен она украшает комнату яркими цветами. Даже маленький горшок делает окно веселее и сразу заметнее.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Лимон в домашнем саду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Комнатный лимон выглядит почти как настоящий маленький сад в горшке. Он любит свет, воду и терпеливого хозяина. Если за ним ухаживать, в доме становится особенно уютно и интересно.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Фиалка и хлорофитум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Фиалка радует нежными лепестками, а хлорофитум — длинными зелёными листьями. Такие растения легко поселить на балконе или возле окна. Они напоминают, что зелень может жить даже в квартире.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растёт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растения от семени до новых семян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1472" y="2051038"/>
            <a:ext cx="180469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растениям расти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помогает растениям расти и набирать силу. Без света листья становятся бледными, а стебли тянутся вверх, будто ищут тёплое окно или солнечный луч.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корням, чтобы пить и передавать влагу всему растению. Если почва долго сухая, растение вянет, поэтому в городе его регулярно поливают.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растениям не меньше воды и света. Они «дышат» через листья, поэтому им полезно расти там, где меньше дыма, пыли и выхлопов.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почва даёт растениям питание и крепкую опору. А рядом очень важны люди: они рыхлят землю, поливают, ставят ограждения и берегут молодые деревца.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городским растениям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много машин и пыли, листья быстрее пачкаются, а растениям труднее расти. Загрязнённый воздух мешает им дышать и ослабляет молодые побеги.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и твёрдая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пересыхает или становится слишком плотной, корням трудно получать воду и воздух. Тогда растение растёт медленнее и может начать вянуть даже в тёплый день.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зимняя соль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жара сушит землю, а зимой соль с дорог попадает к корням и вредно действует на растения. Им становится труднее пережить такие городские испытания.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места и случайные повреждения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растениям часто не хватает свободного места для корней и ветвей. Молодые саженцы особенно уязвимы: их могут сломать, затоптать или нечаянно повредить.
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городу нужна зелень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Охлаждает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деревья и кусты дают тень и делают воздух вокруг прохладнее. Под зелёной кроной идти намного приятнее, чем по раскалённому тротуару.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воздуху стать чище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задерживают пыль, а зелёные насаждения смягчают городской шум. Поэтому во дворах и у дорог с растениями дышится немного легче.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домом для 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прячутся в ветвях, а насекомые находят на цветах нектар и пыльцу. Зелёный город помогает многим маленьким соседям жить рядом с людьми.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Украшает и оживляет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деревья и кустарники делают улицы ярче и добрее. Город с зеленью выглядит не строгим, а уютным, как большая дружелюбная комната под открытым небом.
</a:t>
            </a:r>
            <a:endParaRPr lang="en-US" sz="11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 зелёном дворе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замечают первые почки, нежные листочки и цветение сирени. После долгой зимы двор будто просыпается и становится особенно интересным для наблюдений.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густая тень, листья становятся ярко-зелёными, а на клумбах распускаются цветы. В такую пору удобно рассматривать деревья, кусты и траву.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цвет, у рябины появляются ягоды, а двор становится похожим на разноцветную картинку. Можно долго искать новые оттенки и плоды.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зелёные листья постепенно желтеют, краснеют и становятся золотистыми. Деревья словно надевают яркие наряды перед долгим зимним отдыхом.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Падают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прохладнее, листья опадают и укрывают землю шуршащим ковром. Под ним растения готовятся к зиме и берегут силы до весны.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ягоды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рябины и калины появляются красные ягоды, которые хорошо заметны на фоне серого неба. Они украшают город и радуют глаз прохожих.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клёнов и лип созревают семена, чтобы весной из них могли вырасти новые растения. Так природа продолжает свой тихий, но важный круговорот.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городе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зелёные помощники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зелёные помощники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Листопадные деревья отдыхают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деревья стоят без листьев, но это не значит, что они погибли. Они просто спят и ждут тепла, чтобы снова распустить зелёную одежду.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остаются зелёными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сосна не спешат терять иголки и радуют город зелёным цветом даже в мороз. Их легко узнать по пушистым веткам и смелому виду.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ложится на ветки, и зимний двор становится похож на сказочную картину. Даже самые обычные деревья выглядят торжественно и немного волшебно.
</a:t>
            </a:r>
            <a:endParaRPr lang="en-US" sz="14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путешественники в оранжерее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Пальма под стеклянной крышей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оранжерее пальма может расти в тепле, даже если за окном мороз и ветер. Её высокие листья тянутся к свету, а вокруг тихо шуршат шаги посетителей. Кажется, будто ты попал в далёкую страну.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и его колючий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удивляют детей своими толстыми стеблями и колючками. Они умеют запасать воду и могут долго обходиться без дождя, поэтому в сухом климате чувствуют себя спокойно. На их родине это настоящие чемпионы выносливости.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и 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похожи на маленькие праздничные фонарики, а папоротники — на кружевные зелёные веера. В ботаническом саду можно рассмотреть их листья, цветы и необычные формы, которые редко встретишь во дворе дома.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3939" y="1916405"/>
            <a:ext cx="172012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заботятся о зелёном городе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Сажают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деревья высаживают во дворах, парках и вдоль улиц. Сначала им нужна поддержка, а потом они вырастают и дарят тень, прохладу и красоту многим людям.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Поливают клумбы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жаркие дни цветам и кустам особенно нужна вода. Люди поливают клумбы, чтобы растения не засохли и продолжали радовать яркими красками.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земля помогает корням дышать и получать питание. Если убрать бумагу, бутылки и другой мусор, зелёным растениям сразу становится легче жить.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ветки и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отношение тоже очень важно. Когда люди не ломают ветки, не топчут газоны и защищают молодые саженцы, зелёный город растёт спокойно и уверенно.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растения рядом с домом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13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подъезда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дома часто растут кусты, деревья и цветы. Даже маленькая клумба у подъезда может стать заметным зелёным уголком, если присмотреться внимательнее.
</a:t>
            </a:r>
            <a:endParaRPr lang="en-US" sz="1122" dirty="0"/>
          </a:p>
        </p:txBody>
      </p:sp>
      <p:sp>
        <p:nvSpPr>
          <p:cNvPr id="13" name="Text 3"/>
          <p:cNvSpPr txBox="1"/>
          <p:nvPr/>
        </p:nvSpPr>
        <p:spPr>
          <a:xfrm>
            <a:off x="2003639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дворе можно увидеть клёны, рябину, сирень и газонную траву. Здесь растения помогают сделать перемену приятнее и дарят тень в тёплый день.
</a:t>
            </a:r>
            <a:endParaRPr lang="en-US" sz="1122" dirty="0"/>
          </a:p>
        </p:txBody>
      </p:sp>
      <p:sp>
        <p:nvSpPr>
          <p:cNvPr id="14" name="Text 4"/>
          <p:cNvSpPr txBox="1"/>
          <p:nvPr/>
        </p:nvSpPr>
        <p:spPr>
          <a:xfrm>
            <a:off x="3737265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зелени обычно больше всего: там есть деревья, кустарники, клумбы и дорожки. Это отличное место, чтобы наблюдать растения и слушать шелест листьев.
</a:t>
            </a:r>
            <a:endParaRPr lang="en-US" sz="1122" dirty="0"/>
          </a:p>
        </p:txBody>
      </p:sp>
      <p:sp>
        <p:nvSpPr>
          <p:cNvPr id="15" name="Text 5"/>
          <p:cNvSpPr txBox="1"/>
          <p:nvPr/>
        </p:nvSpPr>
        <p:spPr>
          <a:xfrm>
            <a:off x="5470891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бульваре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бульварах часто сажают аллеи деревьев и аккуратные кусты. Прогулка по такой улице становится спокойнее, а взгляд всё время находит что-нибудь зелёное.
</a:t>
            </a:r>
            <a:endParaRPr lang="en-US" sz="1122" dirty="0"/>
          </a:p>
        </p:txBody>
      </p:sp>
      <p:sp>
        <p:nvSpPr>
          <p:cNvPr id="16" name="Text 6"/>
          <p:cNvSpPr txBox="1"/>
          <p:nvPr/>
        </p:nvSpPr>
        <p:spPr>
          <a:xfrm>
            <a:off x="7204498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балконе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квартире можно встретить растения на балконе или подоконнике. Горшки с цветами делают дом уютнее и напоминают, что зелень живёт совсем рядом.
</a:t>
            </a:r>
            <a:endParaRPr lang="en-US" sz="11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действительно умеет цвести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кустарники, цветы, трава и комнатные растения делают город живым и уютным. Если замечать зелёных соседей и беречь их, каждый день станет немного красивее и радостнее.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2026-05-25T18:41:31Z</dcterms:created>
  <dcterms:modified xsi:type="dcterms:W3CDTF">2026-05-25T18:41:31Z</dcterms:modified>
</cp:coreProperties>
</file>