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расы: биология, изменчивость и научный взгляд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 объясняет человеческое разнообразие без жестких границ?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в биологии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«расе» помогает понять наследственность, изменчивость и эволюцию человека. Все люди относятся к одному виду — Homo sapiens, а внешние различия сформировались под влиянием среды, отбора и миграций.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происхождение расовых классификаций
</a:t>
            </a:r>
            <a:endParaRPr lang="en-US" sz="2269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натуралисты начали описывать людей по внешним признакам, стремясь упорядочить заметное разнообразие человечества.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Классификации закрепились в антропологии: учитывали цвет кожи, форму волос, черты лица, строение черепа и пропорции тела.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схем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стало ясно, что такие модели часто смешивали научные наблюдения с идеями о «высших» и «низших» народах.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человека и их биологический смысл
</a:t>
            </a:r>
            <a:endParaRPr lang="en-US" sz="225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Пигментация кожи связана прежде всего с уровнем ультрафиолетового излучения: она влияет на защиту от солнца и на баланс витамина D и фолатов.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черты лица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толщина волос, разрез глаз и особенности лица отражают наследственную изменчивость, а не отдельные биологические «типы» с четкими границами.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тела могут меняться в зависимости от климата и образа жизни, поэтому они часто показывают адаптацию к условиям среды.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внешности лучше описывается как плавный спектр признаков между регионами, а не как набор строго разделенных групп.
</a:t>
            </a:r>
            <a:endParaRPr lang="en-US" sz="10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люди генетически похожи друг на друга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различия ДНК могут влиять на отдельные признаки, но не отменяют общего биологического сходства всех людей.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людей почти полное; различия малы и распределены между индивидуумами, а не жесткими «расами».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популяционной генетики; широко принимаемая оценка сходства ДНК человека
</a:t>
            </a:r>
            <a:endParaRPr lang="en-US" sz="7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популяционная генетика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Клины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между людьми меняются постепенно, образуя плавные переходы между соседними регионами, а не резкие биологические рубежи.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обнаруживается в Африке, что соответствует месту происхождения вида Homo sapiens и более длительной истории популяций.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дрейф
</a:t>
            </a:r>
            <a:pPr algn="l" indent="0" marL="0">
              <a:lnSpc>
                <a:spcPct val="115000"/>
              </a:lnSpc>
              <a:buNone/>
            </a:pPr>
            <a:r>
              <a:rPr lang="en-US" sz="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выходе за пределы Африки небольшие группы людей несли лишь часть исходного разнообразия; затем на него влияли эффект основателя и генетический дрейф.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миграции снова соединяли группы между собой, поэтому локальные различия сохранялись, но четких и неизменных границ не возникло.
</a:t>
            </a:r>
            <a:endParaRPr lang="en-US" sz="11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региональные различия людей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расселения Homo sapiens и накопления локальных наследственных особенностей.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человека к среде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пигментация уменьшает вред от избытка ультрафиолета и помогает сохранять фолаты, особенно в регионах с сильным солнечным излучением.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слабой инсоляции она облегчает синтез витамина D, что повышает приспособленность к жизни в северных широтах.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Лактазная персистентность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популяций способность переваривать молочный сахар сохраняется и во взрослом возрасте, если молоко было важным источником пищи.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жителей высокогорий встречаются наследственные особенности, помогающие переносить нехватку кислорода; это пример отбора по конкретным условиям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внешность не совпадает с генетической дистанцией
</a:t>
            </a:r>
            <a:endParaRPr lang="en-US" sz="221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внешность — не гарантия близкого 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людей могут выглядеть сходно, потому что совпали отдельные признаки кожи, волос или лица. Но эти признаки контролируются ограниченным числом генов и не отражают весь геном, где могут быть заметны существенные различия.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внешность — не всегда дальнее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непохожие популяции иногда оказываются генетически близкими, если между ними сохранялись контакты и обмен генами. Поэтому по одному внешнему признаку нельзя надежно судить о происхождении или биологической дистанции.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Раса, этнос и популяция: три разных понятия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трех терминов показывает, что они описывают человека на разных уровнях: внешность, культуру и генетику.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не являются синонимами: раса — историческая классификация, этнос — культурная общность, популяция — генетически связанная группа.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 антропологические определения понятий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ошибки расовых теорий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классификации нередко использовали не для описания разнообразия людей, а для обоснования рабства, колониального подчинения и сегрегации. Биологический язык придавал предвзятым идеям видимость научности.
</a:t>
            </a:r>
            <a:endParaRPr lang="en-US" sz="825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иерархий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внешние различия объявлялись признаком «высших» и «низших» групп, это превращалось в удобный инструмент дискриминации. На практике такие схемы закрепляли социальное неравенство, а не объясняли биологию человека.
</a:t>
            </a:r>
            <a:endParaRPr lang="en-US" sz="825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нацистской идеологии представления о расовом превосходстве стали частью государственной политики и привели к массовым преступлениям. Этот опыт показал, к каким последствиям ведет псевдонаучное упрощение человека.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расовых теорий напоминает: научные термины нельзя превращать в оправдание предрассудков. Любая классификация людей требует строгих доказательств, а не произвольных выводов из внешнего сходства.
</a:t>
            </a:r>
            <a:endParaRPr lang="en-US" sz="8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генетическое разнообразие человека особенно велико
</a:t>
            </a:r>
            <a:endParaRPr lang="en-US" sz="213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отражает не «ценность» регионов, а историю расселения человека: чем дальше от Африки происходили миграции, тем меньше исходное разнообразие переносилось в новые популяции.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в Африке согласуется с африканским происхождением Homo sapiens и последовательным снижением вариативности при расселении по планете.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данным популяционной генетики; относительные значения приведены для наглядности.
</a:t>
            </a:r>
            <a:endParaRPr lang="en-US" sz="6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медицине учитывают происхождение, а не расу
</a:t>
            </a:r>
            <a:endParaRPr lang="en-US" sz="2182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 популяциям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некоторых наследственных состояний действительно выше в отдельных популяциях, но это связано с историей миграций, изоляцией и отбором, а не с жесткими расовыми границами.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Врачам важнее семейный анамнез, конкретные варианты генов и происхождение предков. Такой подход помогает точнее оценивать риски заболеваний, чем общая и размытая расовая метка.
</a:t>
            </a:r>
            <a:endParaRPr lang="en-US" sz="1261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происхождения и генетических маркеров дает практическую пользу: снижает вероятность ошибок, помогает подобрать профилактику и лечение, а также избегает необоснованных предположений о человеке.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Лекарственная 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препаратов зависят от генетических вариантов ферментов и переносчиков. Поэтому в современной медицине ориентируются на индивидуальные и популяционные данные, а не на внешность пациента.
</a:t>
            </a:r>
            <a:endParaRPr lang="en-US" sz="12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биологического признака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биология переходит от наблюдения к проверке данных о популяциях, генетике и среде.
</a:t>
            </a:r>
            <a:endParaRPr lang="en-US" sz="10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стереотипы о внешности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часто рождается из нескольких заметных случаев, которые запоминаются сильнее остальных. На этом фоне множество обычных и непохожих друг на друга людей просто остается вне внимания.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любой группы различий обычно больше, чем между группами. Если сравнивать только внешность, легко сделать ложный вывод о характере, способностях или социальном статусе человека.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Корректный вывод требует учитывать индивидуальные особенности, среду и контекст. Внешний облик может подсказать лишь ограниченную информацию и не должен превращаться в основание для обобщений.
</a:t>
            </a:r>
            <a:endParaRPr lang="en-US" sz="11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современной биологии о человеке
</a:t>
            </a:r>
            <a:endParaRPr lang="en-US" sz="230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представления подтверждаются данными генетики и антропологии, а какие упрощают реальную картину разнообразия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описывает человека через непрерывную изменчивость, разнообразие популяций и адаптации, а не через жесткие биологические расы.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популяционной генетики и современной антропологии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остается важной сегодня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и комментарии могут усиливать упрощенные представления о людях. Поэтому важно отличать нейтральное описание признаков от слов, которые незаметно поддерживают предубеждения.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стереотипы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среде неточности легко закрепляются надолго. Биологическая грамотность помогает понимать, что внешние различия не определяют способности, поведение или культурную принадлежность человека.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влияют на доверие, общение и ожидания от других людей. Когда мы видим в человеке личность, а не набор ярлыков, исчезает почва для дискриминации.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реальном устройстве человеческой изменчивости помогает уважать различия без мифов о «лучших» и «худших» группах. Это основа ответственного и современного взгляда на общество.
</a:t>
            </a:r>
            <a:endParaRPr lang="en-US" sz="10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научные взгляды на человеческое разнообразие
</a:t>
            </a:r>
            <a:endParaRPr lang="en-US" sz="198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науки показывает постепенный отказ от внешних схем в пользу измеримых признаков, генетических данных и анализа популяций.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становились методы исследования, тем слабее оказывались жесткие расовые классификации и тем убедительнее идея непрерывной изменчивости.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антропологии и популяционной генетики; этапы представлены в учебном порядке.
</a:t>
            </a:r>
            <a:endParaRPr lang="en-US" sz="6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Термины, которые важно использовать корректно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 генофонд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группа людей, связанная общим генофондом и историей происхождения. Этот термин помогает описывать наследственные процессы точнее, чем неопределенные представления о расе.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и адаптация объясняют, почему признаки распределяются по-разному в разных условиях среды. Они показывают, что различия возникают постепенно и зависят от отбора.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объединяют язык, традиции, самоидентификация и история сообщества. Эти признаки относятся к культуре, а не к биологической классификации, поэтому их нельзя смешивать с генетикой.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«раса» допустим только как историческое или социальное обозначение. В биологии точнее говорить о популяциях, признаках, вариантах генов и происхождении предков.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едино, а различия имеют биологические причины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показывает единое происхождение Homo sapiens и высокую генетическую близость всех людей. Различия реальны, но они плавны, многообразны и не образуют жестких расовых границ.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2026-06-01T20:57:21Z</dcterms:created>
  <dcterms:modified xsi:type="dcterms:W3CDTF">2026-06-01T20:57:21Z</dcterms:modified>
</cp:coreProperties>
</file>