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реальные орбиты никогда не совпадают с идеальными расчетами?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Возмущения в движении тел Солнечной системы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орбиты не остаются неизменными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Солнечной системе каждое тело одновременно испытывает притяжение многих объектов. Даже слабые влияния планет со временем накапливаются и меняют форму, наклон и положение орбиты в пространстве.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26425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возмущений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возмущения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из-за притяжения соседних тел и сильнее всего влияют на орбитальные элементы. Именно они чаще всего определяют долгосрочные изменения движения планет, астероидов и спутников.
</a:t>
            </a:r>
            <a:endParaRPr lang="en-US" sz="1287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Приливные эффекты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 деформацией тел под действием гравитации. Они перераспределяют энергию вращения и обращения, постепенно меняя скорость вращения, форму орбиты и взаимное положение систем.
</a:t>
            </a:r>
            <a:endParaRPr lang="en-US" sz="124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Негравитационные силы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у комет и малых тел. Давление света, тепловое излучение и реактивное истечение вещества создают малые, но важные отклонения от расчетной траектории.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Возмущения могут быть периодическими, вековыми или резонансными. Одни вызывают повторяющиеся колебания, другие медленно накапливаются, а третьи резко усиливают эффект при определённых соотношениях орбит.
</a:t>
            </a:r>
            <a:endParaRPr lang="en-US" sz="11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гравитационных влияний в многотельной системе
</a:t>
            </a:r>
            <a:endParaRPr lang="en-US" sz="2379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 — основа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определяет главный характер орбит, но не делает их абсолютно неизменными. Даже небольшие дополнительные силы со стороны других тел постепенно изменяют параметры движения.
</a:t>
            </a:r>
            <a:endParaRPr lang="en-US" sz="1198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и Сатурн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планеты особенно заметно возмущают орбиты астероидов и малых тел. Их влияние усиливается при близких сближениях и в резонансных областях.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для 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нашей планеты именно Луна создает наиболее заметные дополнительные эффекты: приливы, медленные изменения ориентации оси и тонкие поправки к движению системы Земля—Луна.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Векторное сложение сил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орбита формируется суммой многих притяжений. Поэтому направление скорости, положение перицентра и форма траектории непрерывно и немного меняются со временем.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центральное притяжение и влияние крупных тел, но для комет и пылевых частиц особенно значимы негравитационные эффекты.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небесной механики и астрономических наблюдений; сравнительная качественная оценка.
</a:t>
            </a:r>
            <a:endParaRPr lang="en-US" sz="975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возмущений в Солнечной системе
</a:t>
            </a:r>
            <a:endParaRPr lang="en-US" sz="2045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планеты и Луна сильнее всего меняют орбиты, а для малых тел дополнительные силы могут быть решающими.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эффект стал классическим подтверждением общей теории относительности и показывает, что даже внутри Солнечной системы нужны очень точные модели.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теория относительности; исторически подтвержденное значение избыточной прецессии перигелия Меркурия.
</a:t>
            </a:r>
            <a:endParaRPr lang="en-US" sz="1215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43 угл. секунды
</a:t>
            </a:r>
            <a:endParaRPr lang="en-US" sz="5865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на столько избыточно смещается перигелий Меркурия за столетие по сравнению с ньютоновским расчетом.
</a:t>
            </a:r>
            <a:endParaRPr lang="en-US" sz="121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один и тот же механизм проявляется по-разному у планет, спутников, астероидов и комет.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Возмущения зависят от типа тела: для планет важны медленные орбитальные изменения, для малых тел — резонансы и негравитационные силы.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проявления возмущений у разных тел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небесной механики и наблюдений малых тел Солнечной 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орбитальное возмущение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небольшое внешнее воздействие со временем меняет траекторию тела.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Орбитальные резонансы как усиление слабых влияний
</a:t>
            </a:r>
            <a:endParaRPr lang="en-US" sz="2458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3440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периодов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Резонанс возникает, когда периоды обращения связаны простыми отношениями, например 2:1 или 3:2. Тогда повторяющиеся воздействия складываются и начинают заметно менять орбиту.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79975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малых толчков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отдельный импульс может быть очень слабым, но при регулярном повторении он накапливается. Именно поэтому резонанс способен радикально изменить устойчивость движения.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886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астероидов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Резонансы с Юпитером создают области пониженной плотности, где астероидов заметно меньше. Эти промежутки известны как пустоты Керквуда.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192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разрушение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Резонанс может не только нарушать устойчивость, но и сохранять её. Пример Плутона показывает, что согласованное движение способно долго оставаться стабильным.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Резонансные явления встречаются и в крупных, и в очень малых системах, но проявляются по-разному: от разрежения орбит до устойчивого согласования движения.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астрономическим наблюдениям и учебной литературе по небесной механике.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резонансного влияния в Солнечной системе
</a:t>
            </a:r>
            <a:endParaRPr lang="en-US" sz="2168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Резонанс может как разрушать регулярность, так и поддерживать длительный порядок в системе тел.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Приливные силы и эволюция вращения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приливного взаимодействия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Луны растягивает земные океаны и твёрдую оболочку, создавая два приливных «горба». Из-за трения эти деформации не совпадают точно с направлением на Луну.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энергии вращения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приливных волн приводит к обмену моментом импульса: Земля постепенно вращается медленнее, а часть энергии рассеивается в виде тепла в океанах и породах.
</a:t>
            </a:r>
            <a:endParaRPr lang="en-US" sz="125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Луны медленно расширяется, а аналогичные процессы в других системах могут приводить к синхронному вращению спутников, когда одна сторона всегда обращена к планете.
</a:t>
            </a:r>
            <a:endParaRPr lang="en-US" sz="11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Негравитационные возмущения малых тел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Кометные струи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нагреве кометы около Солнца лёд испаряется, и выбросы газа работают как реактивная тяга. Даже слабый импульс заметно меняет орбиту малого тела после каждого сближения.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Ярковского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астероидов солнечное тепло поглощается и переизлучается неравномерно. Возникает очень слабая, но длительная сила, которая постепенно смещает орбиту и может менять положение тела в поясе астероидов.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солнечного излучения особенно важно для пыли и очень небольших частиц. Оно может вытягивать хвосты комет, уносить мелкие фрагменты и изменять их движение быстрее, чем гравитация.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малых тел такие эффекты накапливаются медленно, но неуклонно. Поэтому траектория после нескольких прохождений около Солнца может заметно отличаться от первоначального расчёта.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20701"/>
            <a:ext cx="4228200" cy="1212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расчёта возмущений в современной астрономии
</a:t>
            </a:r>
            <a:endParaRPr lang="en-US" sz="2379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подходы различаются по цели и масштабу задачи: от описания малых отклонений до построения долгосрочных прогнозов по наблюдениям.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метод не заменяет другой полностью: аналитика объясняет механизм, численные расчёты дают долгий прогноз, а наблюдения уточняют параметры модели.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методов небесной механики и астрометрии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интервале видно, что элементы не меняются линейно: к колебаниям добавляется медленное смещение, характерное для вековых возмущений.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закономерностей орбитальной динамики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орбитальных элементов во времени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и вековые эффекты действуют одновременно, поэтому реальные орбиты описываются не одной кривой, а наложением нескольких процессов.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и хаотичность движений в Солнечной системе
</a:t>
            </a:r>
            <a:endParaRPr lang="en-US" sz="2253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сохраняет упорядоченную структуру очень долго, потому что большая часть орбит находится в устойчивых областях и не испытывает разрушительных сближений.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Хаотичность на больших сроках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траектории чувствительны к малым начальным различиям. Со временем эта чувствительность усиливается, и точный прогноз становится невозможен на миллионы лет вперёд.
</a:t>
            </a:r>
            <a:endParaRPr lang="en-US" sz="1193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резонансов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Резонансные области усиливают влияние повторяющихся гравитационных толчков. Именно там орбита может резко измениться или, наоборот, стабилизироваться на длительный срок.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чувствительны Меркурий и астероиды, пересекающие пути крупных планет. Для них даже небольшие возмущения способны заметно изменить форму и положение орбиты.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3468" y="3000196"/>
            <a:ext cx="315225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931" y="509171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5728" y="509171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Наблюдения, подтверждающие теорию возмущений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Радиолокация планет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Радиолокационные измерения дают очень точные расстояния до планет и помогают проверять тонкие отклонения орбит, которые возникают под действием гравитационных возмущений.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Лазерная локация Луны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Отражатели на Луне позволяют измерять расстояние с высокой точностью. Эти данные особенно важны для проверки приливного замедления вращения Земли и моделей системы Земля—Луна.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астрометрия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миссии измеряют положения тел на небе с минимальными ошибками. Благодаря этому уточняются массы, орбиты и взаимные влияния планет и малых тел.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расчётами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Наблюдаемые координаты сопоставляют с моделью движения, чтобы выявить расхождения. Так подтверждаются прецессия, приливные эффекты и параметры негравитационных сил.
</a:t>
            </a:r>
            <a:endParaRPr lang="en-US" sz="11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прогнозу орбиты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наблюдения превращаются в расчёт положения тела, а затем — в уточнённый прогноз 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для космонавтики и защиты Земли
</a:t>
            </a:r>
            <a:endParaRPr lang="en-US" sz="2302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запуск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Возмущения учитывают при расчёте стартовых окон и межпланетных траекторий, чтобы аппарат пришёл в нужную точку пространства без лишнего расхода топлива.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посадка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спуске на планету или спутник даже небольшая ошибка в скорости может привести к промаху. Поэтому модели движения постоянно уточняют по ходу миссии.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сближений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оценки опасности астероидов важны не только гравитационные силы, но и негравитационные эффекты, которые постепенно меняют траекторию и сроки возможного сближения.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наблюдения уменьшают неопределённость и позволяют пересчитывать прогнозы. Это особенно важно, когда речь идёт о многолетних или многодесятилетних интервалах.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о природе возмущений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73153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Неизбежность отклонений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многотельной системе идеально неизменных орбит не существует: любое тело испытывает суммарное воздействие соседей, поэтому его движение постепенно отклоняется от простого расчёта.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70900" y="2623475"/>
            <a:ext cx="7848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масштабы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Периодические, вековые и резонансные эффекты действуют одновременно. Для крупных и малых тел важны разные факторы, от притяжения планет до давления света и газовых выбросов.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39300" y="3658950"/>
            <a:ext cx="7580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как условие прогноза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небесной механики остаются справедливыми, но для реального прогноза нужны наблюдения, расчёты и постоянное уточнение параметров системы.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Возмущения показывают, что Солнечная система живёт не по статичной схеме, а как взаимосвязанная динамическая система. Её устойчивость сохраняется, потому что каждое отклонение можно рассчитать и понять.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система: порядок, который постоянно меняется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2026-05-29T17:25:20Z</dcterms:created>
  <dcterms:modified xsi:type="dcterms:W3CDTF">2026-05-29T17:25:20Z</dcterms:modified>
</cp:coreProperties>
</file>