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сохранения биогеоценозов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— жизненно важные экосистемы, поддерживающие биосферу и человечество.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понятия биогеоценоза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введён В.Н. Сукачёвым в 1940-х годах при изучении лесов СССР. Уже в 1935 г. А. Тэнсли сформулировал понятие «экосистема», заложив основы экологии. Исторически значимы случаи утраты биогеоценозов — исчезновение лесов Средиземноморья, опустынивание степей Причерноморья и сокращение болот. Эти явления приводят к экологическим дисбалансам и снижению продуктивности земель.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природный комплекс, включающий биоценоз и абиотические факторы. Его отличает пространственная обособленность и взаимосвязь всех элементов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биогеоценоза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участвуют продуценты — растения, консументы — животные, редуценты — микроорганизмы. Они обеспечивают биохимический круговорот элементов.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хвойные леса Сибири, дубравы средней полосы и водно-болотные угодья. Каждый пример отражает уникальные сочетания видов и условий среды.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 России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примеры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81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9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775" y="1387800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6094" y="1387800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биогеоценозов и их характеристики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биогеоценозы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тайгу и тропические леса, отличаются высоким биоразнообразием и значимой продуктивностью.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северных регионах с суровым климатом, представляют собой адаптированное сообщество мхов и лишайников.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Распространены на плодородных чернозёмных почвах с разнообразной травянистой растительностью.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реки и моря обладают уникальными водными флорой и фауной, важны для гидрологических циклов.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Критичны для регулирования водного баланса и сохранения биологических ресурсов, имеют особенные почвенные условия.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устойчивости экосистем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адаптивные возможности внутри видов, повышая их выживаемость при изменениях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способствует стабильности экосистем, позволяя сохранять функционирование при воздействии стрессовых факторов.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расширяет спектр естественных услуг, поддерживает циклы веществ и энергии на планетарном уровне.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биоразнообразия: тенденции 20-21 веков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 сокращение происходит в тропических регионах, особенно среди пресноводных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 интенсивной антропогенной нагрузкой подвержены более быстрому сокращению биологических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Global Living Planet Report,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освоение земель под сельхозугодья снижают площади естественных биогеоценозов, разрушая природные сообщества.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среды обитания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плотное строительство приводят к загрязнению почв и вод, нарушая жизненные циклы организмов.
</a:t>
            </a:r>
            <a:endParaRPr lang="en-US" sz="868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урбанизация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 вызывает редукцию арктических экосистем, а чужеродные виды вытесняют коренных обитателей.
</a:t>
            </a:r>
            <a:endParaRPr lang="en-US" sz="896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инвазии
</a:t>
            </a:r>
            <a:endParaRPr lang="en-US" sz="100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разнообразия экосистем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 их значение для человечества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обеспечивают очистку воздуха и воды, создавая здоровую среду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способствуют урожайности сельскохозяйственных культур, поддерживая продовольственную безопасность.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процессы предотвращают эрозию почв и регулируют климат через поглощение парниковых газов.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возможности рекреации, улучшающие физическое и психическое здоровье населения.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523" y="1636550"/>
            <a:ext cx="3664378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биогеоценозов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взаимосвязь типичных биогеоценозов и их полезных функций для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биогеоценозов критично для качества жизни и экономического благополучия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 (ЮНЕП)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 более 2000 эндемичных видов, эта экосистема уникальна в мире и требует особой охраны для сохранения биоразнообразия.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котловина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с чернозёмными почвами формируют важные агроэкологические системы, подвергаются угрозам из-за интенсивного землепользования.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сообщества России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флора и фауна обитают в экстремальных условиях, подвержены воздействию изменения климата и антропогенным факторам.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тундры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 уязвимые биогеоценозы в России
</a:t>
            </a:r>
            <a:endParaRPr lang="en-US" sz="3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охраны биогеоценозов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2002 года регулирует комплексные меры по сохранению природных экосистем и биологических ресурсов на территории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 животном мире» 1995 года устанавливает правовые нормы для защиты редких и исчезающих видов, а Красная книга РФ официально фиксирует их биогеоценозы.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включая Конвенцию о биологическом разнообразии (1992), обязывают страны принимать эффективные меры по сохранению экосистем и адаптации к климатическим изменениям.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находится в зонах с уникальной геотермальной активностью и охраняет редкие виды флоры и фауны. Его охраняемые территории способствуют сохранению естественной среды и биоразнообразия региона.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– природный шедевр Камчатки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сочетает в себе лесные и водные экосистемы, предоставляя городским жителям возможность взаимодействия с природой и способствуя восстановлению животных, таких как лоси и бобры.
</a:t>
            </a:r>
            <a:endParaRPr lang="en-US" sz="709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«Лосиный остров» – зеленый оазис Московской области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в России обеспечивают благоприятные условия для размножения редких животных и растений, способствуя поддержанию биологического равновесия и восстановлению деградированных территорий.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ООПТ для восстановления видов
</a:t>
            </a:r>
            <a:endParaRPr lang="en-US" sz="85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как инструмент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восстановления экосистем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Реабилитация стерляди в Волге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искусственное воспроизводство помогли восстановить популяцию стерляди, стабилизировав численность вида в бассейне Волги.
</a:t>
            </a:r>
            <a:endParaRPr lang="en-US" sz="1191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годы: Масштабные лесопосадки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восстановлению лесов включали использование биотехнологий для ускорения роста и повышения устойчивости молодых насаждений.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годы: Возвращение зубра в Центрально-Российскую федерацию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истребления зубров проведены работы по реинтродукции, что позволило восстановить устойчивое стадо в охраняемых зонах.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годы: Экосистемный подход к управлению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комплексному управлению способствует формированию смешанных лесных биогеоценозов и сохранению многообразия видов.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деградации биогеоценоза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разрушения экосистемы под воздействием антропогенных факторов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просвещения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молодых людей глубокое понимание значимости природы и навыки ответственного использования природных ресурсов в повседневной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учреждения внедряют специализированные курсы и факультативы, повышающие экологическую грамотность и стимулирующие интерес к сохранению биогеоценозов.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 и проекты, такие как «Зелёная весна» и школьные программы по восстановлению зелёных зон, укрепляют практические навыки и вовлечённость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ООПТ в сохранение биоразнообразия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обеспечивают благоприятные условия для восстановления редких видов и стабилизации их численности.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эффективность ООПТ в защите видов, в то время как вне охраняемых зон наблюдается отрицательная динамика.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2021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охраны экосистем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биотехнологий, включая микоризные препараты и фитотехнологии, способствует восстановлению деградированных почв и улучшению состояния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и картографирование позволяют оперативно выявлять изменения площади лесов и водоёмов для быстрой реакции на угрозы.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природоподобных технологий, таких как искусственные экокатализаторы и биоразлагаемая упаковка, снижает негативное воздействие на окружающую среду.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Высокоточное спутниковое отслеживание выявляет незаконную вырубку лесов, что значительно повышает эффективность природоохранных мер в Сибири.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«Посади лес» объединила компании и регионы, обеспечив посадку миллиона деревьев. Это способствует поддержанию лесного покрова и улучшению городской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экологические инициативы
</a:t>
            </a:r>
            <a:endParaRPr lang="en-US" sz="124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школьники с энтузиазмом участвуют в субботниках и восстановлении парков, формируя экологическую культуру и личную ответственность за природу.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молодёжи в природоохранных проектах
</a:t>
            </a:r>
            <a:endParaRPr lang="en-US" sz="121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экологического туризма и волонтёрских лагерей помогает не только сохранить природу, но и расширить общественное понимание ценности биогеоценозов.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экотуризма и волонтёрства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общества и бизнеса в сохранение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будущего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год: Ужесточение контроля за ГМО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строгих мер контроля над распространением генетически модифицированных организмов для минимизации их нежелательного воздействия на экосистемы.
</a:t>
            </a:r>
            <a:endParaRPr lang="en-US" sz="1146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год: Борьба с микропластиком в пищевых цепях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технологий очистки вод и почв от микропластика для снижения его влияния на живые организмы и поддержания экологического баланса.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год: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соглашений по охране трансграничных экосистем и совместных биомониторинговых проектов для комплексной защиты биогеоценозов.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год: Сочетание традиционных и инновационных подходов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гибридных стратегий сохранения природы, объединяющих научные методы с местными знаниями и устойчивыми практиками.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биогеоценозов — основа устойчивого будущего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обеспечивает здоровье планеты, а объединённые усилия всех секторов общества необходимы для защиты природных ресурсов и жизнеспособности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2026-05-10T01:38:19Z</dcterms:created>
  <dcterms:modified xsi:type="dcterms:W3CDTF">2026-05-10T01:38:19Z</dcterms:modified>
</cp:coreProperties>
</file>