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первой доврачебной помощи: основные темы и актуальность для подростков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первой помощи важны для сохранения жизни при травмах и внезапных заболеваниях.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первой помощи в обществе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развивается с XIX века и входит в школьные программы. Внезапная помощь увеличивает шансы на выживание до 70% по данным ВОЗ. Эти знания важны как в школе, так и в повседневной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первая доврачебная помощь и ее задачи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— это неотложные действия при травмах и заболеваниях до приезда врачей с целью уменьшить вред пострадавшему.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важна подготовка пострадавшего к дальнейшему лечению и передачу точной информации врачам по прибытии.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поддерживать жизненно важные функции организма и предотвращать ухудшение состояния до профессиональной медицинской помощи.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своевременное вмешательство до врачей важно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поддержка и базовые процедуры часто решают исход, особенно при критических состояниях, как показано на примере ДТП.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меры на месте происшествия способствуют сохранению сознания и стабилизации состояния, снижая риск серьёзных осложнений и смертельных исходов.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принципов оказания первой помощи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обеспечьте собственную безопасность, чтобы не стать дополнительной жертвой. Только после этого приступайте к помощи пострадавшему.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оценка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 осмотрите место происшествия, количество пострадавших и их состояние перед вызовом скорой и началом помощи.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применение 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Остановите кровотечение, наложите повязки, выполните сердечно-легочную реанимацию или иммобилизацию — всё согласно ситуации до приезда врачей.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оценить обстановку и вызвать медицинскую помощь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угрозу для себя и окружающих, обеспечьте безопасность на месте происшествия, при необходимости удалите опасные предметы.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Позвоните по экстренным номерам 103 или 112, подробно назовите адрес, количество пострадавших и их симптомы.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Подсчитайте количество пострадавших и определите их состояние, чтобы сообщить диспетчеру наиболее точную информацию.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время происшествия и свои действия, чтобы правильно проинформировать прибывающих специалистов.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оказании первой помощи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последовательность для эффективного реагирования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травмы и экстренные ситуации у школьников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и ушибы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случаются из-за падений или неосторожных действий. Включают обработку ран и наложение повязок для предотвращения инфекции.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и ожоги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фиксации конечности и охлаждения поражённых участков. Необходим срочный вызов медицинской помощи при серьёзных повреждениях.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Обмороки и аллергические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Учащихся могут внезапно ощутить слабость или проявить аллергию. Важно обеспечить покой и при необходимости вызвать специалистов.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давящую повязку для венозных и капиллярных кровотечений, плотно прижимая ранку для прекращения кровотока.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остановки кровотечения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Поднимите конечность пострадавшего выше уровня сердца, что существенно уменьшает интенсивность кровотечения.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артериальном кровотечении прижмите артерию к кости, чтобы снизить поступление крови к ране и замедлить кровотечение.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применяйте только при большой кровопотере из артерии, фиксируя время наложения и при возможности сообщая об этом врачам.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кровотечений: основные характеристики и признаки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типы кровотечений по цвету, характеру течения и способам остановки.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распознавание типа кровотечения позволяет выбрать наилучший способ его остановки.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«Основы безопасности жизнедеятельности»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первой помощи при ожогах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при ожоге: охлаждение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получении ожога необходимо немедленно прекратить влияние источника жара. Поражённую кожу охлаждают струёй холодной воды около 10–15 минут для снижения боли и повреждений. После этого накладывается стерильная повязка для защиты от инфекции.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ожогах: мифы и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в коем случае не следует вскрывать пузыри или использовать жирные мази, так как это может вызвать инфицирование. При серьёзных ожогах необходимо как можно скорее вызвать скорую помощь для профессионального вмешательства.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боли, отёке и изменении формы конечности необходимо обеспечить покой пострадавшему и не допускать движения повреждённой части тела.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 повреждённой конечности осуществляется с помощью подручных средств, например, доски или палки, а также охлаждение применяется для уменьшения отёка и боли.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перелом открыт, нужно наложить стерильную повязку, при этом не пытаться вправлять кость самостоятельно — это опасно и противопоказано.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подозрении на перелом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несчастных случаев среди подростков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Падения составляют основную долю травм в школьном возрасте, что указывает на необходимость профилактических мер и обучения.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важности знаний первой помощи, особенно при лечении последствий падений и ушибов.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проверить дыхание и пульс. При отсутствии сознания более одной минуты вызывают скорую помощь, следя за состоянием до её прибытия.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помощи при обмороке и потере сознания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потерял сознание, его укладывают на спину и приподнимают ноги для улучшения кровотока к головному мозгу. Важно обеспечить свежий воздух и ослабить одежду вокруг шеи.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дыхательные пути и наличие дыхания, если его нет — приступают к компрессиям грудной клетки в количестве 30 нажав.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шаги сердечно-легочной реанимации для подростков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делают 2 вдоха «рот в рот» или «рот в нос», повторяя цикл до восстановления признаков жизни или прибытия медиков.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ритма рекомендуется считать или использовать песню «Stayin' Alive», что помогает поддерживать необходимую частоту движений.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тяжести ожогов: симптомы и первая помощь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помощи зависят от глубины и площади поражения кожи, что важно учитывать при оказании первой помощи.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оценка степени ожога определяет тактику и необходимость вызова медиков.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служба ГО и ЧС РФ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отравлениях и пищевых интоксикациях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отравление необходимо прекратить контакт с вредным веществом и провести промывание желудка чистой водой.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ухудшении состояния или появлении опасных симптомов — рвоты, головокружения, затруднённого дыхания — немедленно вызвать скорую помощь.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Давать пострадавшему сорбенты, например, активированный уголь, для связывания токсинов и уменьшения их всасывания.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аллергических реакциях и анафилаксии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и реагировать на первые симптомы аллергии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зуда, сыпи и отёка важно немедленно убрать аллерген и обеспечить покой пострадавшему. Можно дать антигистаминные препараты, чтобы уменьшить проявления реакции.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Анафилактический шок — срочные меры спасения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резком ухудшении, когда появляется сыпь, отёк лица, затруднённое дыхание и потеря сознания, необходимо срочно вызвать скорую помощь и следить за дыханием пострадавшего до прибытия врачей.
</a:t>
            </a:r>
            <a:endParaRPr lang="en-US" sz="11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оказании первой помощи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мешает правильно оценить ситуацию, что приводит к задержке помощи и ухудшению состояния пострадавшего.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серьёзных симптомов и отказ от вызова скорой помощи существенно повышает риск тяжелых последствий.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вправление костей и других травм без профессиональных знаний может вызвать дополнительные повреждения и осложнения.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неподходящих лекарств и вскрытие ожоговых пузырей провоцирует инфекции и замедляет выздоровление.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знаний первой помощи в жизни подростков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первой доврачебной помощи развивает ответственность и уверенность, способствует спасению жизней и повышает безопасность в любой жизненной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2026-05-09T00:53:22Z</dcterms:created>
  <dcterms:modified xsi:type="dcterms:W3CDTF">2026-05-09T00:53:22Z</dcterms:modified>
</cp:coreProperties>
</file>