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image" Target="../media/image-19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650" y="3889"/>
            <a:ext cx="9051600" cy="51357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4524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хорошо и что такое плохо?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17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мы выбираем слова, дела и отношение к людям.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970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школьнику важно это понимать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4052025"/>
            <a:ext cx="3224700" cy="7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школе, дома и во дворе дети часто выбирают, как поступить. Один честный, добрый или невежливый шаг сразу меняет настроение, доверие и дружбу вокруг нас. Поэтому важно уметь замечать последствия своих решений заранее.
</a:t>
            </a:r>
            <a:endParaRPr lang="en-US" sz="964" dirty="0"/>
          </a:p>
        </p:txBody>
      </p:sp>
      <p:sp>
        <p:nvSpPr>
          <p:cNvPr id="7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3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24113" y="1774375"/>
            <a:ext cx="252900" cy="252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03525" y="1774375"/>
            <a:ext cx="252900" cy="252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66475" y="1799665"/>
            <a:ext cx="252900" cy="2023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462350" y="1799665"/>
            <a:ext cx="252900" cy="202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32" dirty="0"/>
          </a:p>
        </p:txBody>
      </p:sp>
      <p:sp>
        <p:nvSpPr>
          <p:cNvPr id="14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поступок хорошим
</a:t>
            </a:r>
            <a:endParaRPr lang="en-US" sz="1600" dirty="0"/>
          </a:p>
        </p:txBody>
      </p:sp>
      <p:sp>
        <p:nvSpPr>
          <p:cNvPr id="15" name="Text 2"/>
          <p:cNvSpPr txBox="1"/>
          <p:nvPr/>
        </p:nvSpPr>
        <p:spPr>
          <a:xfrm>
            <a:off x="18000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поступок часто начинается с простого участия: помочь поднять упавшие вещи, подсказать задание или подождать товарища. Такая поддержка делает день спокойнее и теплее.
</a:t>
            </a:r>
            <a:endParaRPr lang="en-US" sz="900" dirty="0"/>
          </a:p>
        </p:txBody>
      </p:sp>
      <p:sp>
        <p:nvSpPr>
          <p:cNvPr id="16" name="Text 3"/>
          <p:cNvSpPr txBox="1"/>
          <p:nvPr/>
        </p:nvSpPr>
        <p:spPr>
          <a:xfrm>
            <a:off x="1957030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Вежливое обращение, благодарность и спокойный тон помогают людям чувствовать себя уважаемыми. Даже короткая фраза может поддержать, утешить и создать дружелюбную атмосферу.
</a:t>
            </a:r>
            <a:endParaRPr lang="en-US" sz="900" dirty="0"/>
          </a:p>
        </p:txBody>
      </p:sp>
      <p:sp>
        <p:nvSpPr>
          <p:cNvPr id="17" name="Text 4"/>
          <p:cNvSpPr txBox="1"/>
          <p:nvPr/>
        </p:nvSpPr>
        <p:spPr>
          <a:xfrm>
            <a:off x="373406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чувствах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замечает, что друг устал, расстроен или смущён, он не смеётся, а поддерживает. Забота показывает, что чужие чувства для нас не безразличны.
</a:t>
            </a:r>
            <a:endParaRPr lang="en-US" sz="900" dirty="0"/>
          </a:p>
        </p:txBody>
      </p:sp>
      <p:sp>
        <p:nvSpPr>
          <p:cNvPr id="18" name="Text 5"/>
          <p:cNvSpPr txBox="1"/>
          <p:nvPr/>
        </p:nvSpPr>
        <p:spPr>
          <a:xfrm>
            <a:off x="551109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поступок не прячет правду и не ищет выгоду за счёт других. Если признать ошибку вовремя, исправить её становится проще, а доверие сохраняется.
</a:t>
            </a:r>
            <a:endParaRPr lang="en-US" sz="900" dirty="0"/>
          </a:p>
        </p:txBody>
      </p:sp>
      <p:sp>
        <p:nvSpPr>
          <p:cNvPr id="19" name="Text 6"/>
          <p:cNvSpPr txBox="1"/>
          <p:nvPr/>
        </p:nvSpPr>
        <p:spPr>
          <a:xfrm>
            <a:off x="7288121" y="2353475"/>
            <a:ext cx="16758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и 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вещи, не ломать чужое и не мешать другим — тоже часть хорошего поведения. Так мы показываем уважение к людям, их труду и общему пространству.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поступок плохим
</a:t>
            </a:r>
            <a:endParaRPr lang="en-US" sz="1600" dirty="0"/>
          </a:p>
        </p:txBody>
      </p:sp>
      <p:sp>
        <p:nvSpPr>
          <p:cNvPr id="11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32" dirty="0"/>
          </a:p>
        </p:txBody>
      </p:sp>
      <p:sp>
        <p:nvSpPr>
          <p:cNvPr id="12" name="Text 2"/>
          <p:cNvSpPr txBox="1"/>
          <p:nvPr/>
        </p:nvSpPr>
        <p:spPr>
          <a:xfrm>
            <a:off x="180000" y="160305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Обман и хитрость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врёт, придумывает оправдания или берёт чужое без спроса, ему потом труднее доверять. Даже маленькая ложь быстро портит отношение и дома, и в классе.
</a:t>
            </a:r>
            <a:endParaRPr lang="en-US" sz="971" dirty="0"/>
          </a:p>
        </p:txBody>
      </p:sp>
      <p:sp>
        <p:nvSpPr>
          <p:cNvPr id="13" name="Text 3"/>
          <p:cNvSpPr txBox="1"/>
          <p:nvPr/>
        </p:nvSpPr>
        <p:spPr>
          <a:xfrm>
            <a:off x="180008" y="229779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Крик, насмешка и обидная кличка могут ранить сильнее, чем кажется. После таких слов человек долго переживает, а дружеский разговор становится намного труднее.
</a:t>
            </a:r>
            <a:endParaRPr lang="en-US" sz="971" dirty="0"/>
          </a:p>
        </p:txBody>
      </p:sp>
      <p:sp>
        <p:nvSpPr>
          <p:cNvPr id="14" name="Text 4"/>
          <p:cNvSpPr txBox="1"/>
          <p:nvPr/>
        </p:nvSpPr>
        <p:spPr>
          <a:xfrm>
            <a:off x="180008" y="2992530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Порча и драка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толкать, ломать, рвать или бросать вещи, страдают и люди, и общий порядок. Плохой поступок часто оставляет не только след на предмете, но и обиду в душе.
</a:t>
            </a:r>
            <a:endParaRPr lang="en-US" sz="971" dirty="0"/>
          </a:p>
        </p:txBody>
      </p:sp>
      <p:sp>
        <p:nvSpPr>
          <p:cNvPr id="15" name="Text 5"/>
          <p:cNvSpPr txBox="1"/>
          <p:nvPr/>
        </p:nvSpPr>
        <p:spPr>
          <a:xfrm>
            <a:off x="180008" y="3687273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Жадность и отказ делиться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кто-то всё забирает себе и не думает о других, игра и работа в группе идут хуже. Жадность мешает дружбе и делает всех вокруг недовольными.
</a:t>
            </a:r>
            <a:endParaRPr lang="en-US" sz="971" dirty="0"/>
          </a:p>
        </p:txBody>
      </p:sp>
      <p:sp>
        <p:nvSpPr>
          <p:cNvPr id="16" name="Text 6"/>
          <p:cNvSpPr txBox="1"/>
          <p:nvPr/>
        </p:nvSpPr>
        <p:spPr>
          <a:xfrm>
            <a:off x="180008" y="4382005"/>
            <a:ext cx="37056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обещаний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пообещал и не сделал, люди начинают сомневаться, можно ли на тебя рассчитывать. Сломанное обещание почти всегда портит доверие сильнее, чем кажется сначала.
</a:t>
            </a:r>
            <a:endParaRPr lang="en-US" sz="97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добро в обычный день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не потерялись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рассыпались карандаши, и один ученик не прошёл мимо. Он быстро помог собрать их, аккуратно сложил в пенал и улыбнулся однокласснику. Вроде мелочь, а день сразу стал спокойнее и добрее.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учителю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урока девочка заметила, что учителю трудно нести книги. Она подошла и подала несколько учебников обеими руками. Учитель поблагодарил её, а класс увидел, как просто проявить внимание и уважение.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Младший брат уронил игрушки и расстроился, потому что не мог всё собрать сам. Старшая сестра присела рядом, помогла навести порядок и не стала торопить его. Вместе они справились быстрее и без слёз.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начинается с простых шагов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правду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человек не придумывает лишних историй, чтобы избежать ответа. Он спокойно говорит, как было на самом деле, и поэтому другим легче ему доверять.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списывать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Самостоятельная работа показывает, что ученик умеет думать сам. Если списывать, можно получить отметку, но не знания, а это потом обязательно заметно.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сломалось, потерялось или было сделано не так, лучше сразу сказать об этом. Тогда исправить ситуацию можно быстрее, без лишних догадок и обид.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доверие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честен, с ним легче дружить, работать и договариваться. Взрослые и друзья знают, что на него можно положиться и не ждать подвоха.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850" y="1484250"/>
            <a:ext cx="252900" cy="252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8925" y="3235625"/>
            <a:ext cx="252900" cy="252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51075" y="1509540"/>
            <a:ext cx="252900" cy="202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762156" y="3230225"/>
            <a:ext cx="230737" cy="263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проявляется уважение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539189" y="1478850"/>
            <a:ext cx="25134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слышно в приветствии, просьбе и благодарности. Спокойные слова помогают людям общаться без лишних ссор и показывают, что мы ценим друг друга.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53938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всех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Очередь, тишина на уроке и аккуратность нужны не просто так. Они помогают классу работать без путаницы, а каждому — чувствовать себя в безопасности.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111536" y="1478850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пространство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толкать, не перебивать и не заходить слишком близко без разрешения. Так человек чувствует себя спокойно, а общение становится удобным для всех.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4111536" y="3230225"/>
            <a:ext cx="25143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Учебники, игрушки и вещи других людей нужно брать аккуратно и возвращать на место. Когда мы бережём предметы, мы уважаем труд тех, кто их сделал или дал.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понять, хороший ли это поступок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помогает выбрать честное, мирное и безопасное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68100" y="1710750"/>
            <a:ext cx="34959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тем как что-то сказать, стоит остановиться и проверить: это правда, это доброжелательно и это нужно? Такой короткий самоконтроль помогает не ранить других.
</a:t>
            </a:r>
            <a:endParaRPr lang="en-US" sz="1022" dirty="0"/>
          </a:p>
        </p:txBody>
      </p:sp>
      <p:sp>
        <p:nvSpPr>
          <p:cNvPr id="5" name="Text 1"/>
          <p:cNvSpPr txBox="1"/>
          <p:nvPr/>
        </p:nvSpPr>
        <p:spPr>
          <a:xfrm>
            <a:off x="728025" y="4210525"/>
            <a:ext cx="3495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трёх вопросов для самопроверки речи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289875" y="1252006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289875" y="2713254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вопроса помогают понять, стоит ли говорить это слово вслух.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01"/>
            <a:ext cx="6284400" cy="51428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32" dirty="0"/>
          </a:p>
        </p:txBody>
      </p:sp>
      <p:sp>
        <p:nvSpPr>
          <p:cNvPr id="10" name="Text 1"/>
          <p:cNvSpPr txBox="1"/>
          <p:nvPr/>
        </p:nvSpPr>
        <p:spPr>
          <a:xfrm>
            <a:off x="5258400" y="180000"/>
            <a:ext cx="37056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проверяется в мелочах
</a:t>
            </a:r>
            <a:endParaRPr lang="en-US" sz="1600" dirty="0"/>
          </a:p>
        </p:txBody>
      </p:sp>
      <p:sp>
        <p:nvSpPr>
          <p:cNvPr id="11" name="Text 2"/>
          <p:cNvSpPr txBox="1"/>
          <p:nvPr/>
        </p:nvSpPr>
        <p:spPr>
          <a:xfrm>
            <a:off x="1421754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делиться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не считает каждый предмет своим и чужим. Он может поделиться игрушкой, карандашом или местом в игре, если это поможет всем играть дружно.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5258411" y="1767075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смеяться над ошибкой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товарищ ошибся, его лучше поддержать, а не поддразнивать. Доброе слово помогает человеку не расстраиваться и быстрее попробовать ещё раз.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25841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Мириться после ссоры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хорошие друзья иногда обижаются друг на друга. Важно не тянуть обиду долго, а поговорить, извиниться и снова начать играть вместе.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421761" y="2865163"/>
            <a:ext cx="37056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Решать спор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 не обязательно превращать в крик или толчки. Иногда достаточно спокойно сказать, что не нравится, выслушать другого и вместе придумать честное решение.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32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исправить плохой поступок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80250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Остановиться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перестать делать то, что приносит вред. Если не продолжать, станет легче подумать и не сделать ситуацию ещё хуже.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13876" y="1907300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Признать ошибку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важно честно сказать, что случилось, и не прятаться за оправданиями. Честный разговор помогает быстрее решить проблему.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60825" y="19076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Исправить ущерб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сломана вещь или кого-то обидели, нужно помочь исправить последствия: убрать, починить, вернуть, объяснить или попросить прощения.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982500" y="1918575"/>
            <a:ext cx="19815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Позвать взрослого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самому не справиться, стоит обратиться к учителю, родителю или другому взрослому. Вместе всегда проще найти мирное решение.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люди иногда выбирают плохой поступок
</a:t>
            </a:r>
            <a:endParaRPr lang="en-US" sz="1600" dirty="0"/>
          </a:p>
        </p:txBody>
      </p:sp>
      <p:sp>
        <p:nvSpPr>
          <p:cNvPr id="9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32" dirty="0"/>
          </a:p>
        </p:txBody>
      </p:sp>
      <p:sp>
        <p:nvSpPr>
          <p:cNvPr id="10" name="Text 2"/>
          <p:cNvSpPr txBox="1"/>
          <p:nvPr/>
        </p:nvSpPr>
        <p:spPr>
          <a:xfrm>
            <a:off x="181229" y="1301307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Спешка и невнимательность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торопится, он может не заметить, что толкнул, сказал лишнее или взял чужую вещь. В спешке труднее подумать о последствиях и выбрать спокойный вариант.
</a:t>
            </a:r>
            <a:endParaRPr lang="en-US" sz="1011" dirty="0"/>
          </a:p>
        </p:txBody>
      </p:sp>
      <p:sp>
        <p:nvSpPr>
          <p:cNvPr id="11" name="Text 3"/>
          <p:cNvSpPr txBox="1"/>
          <p:nvPr/>
        </p:nvSpPr>
        <p:spPr>
          <a:xfrm>
            <a:off x="181236" y="2316286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и обида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внутри много злости, хочется ответить резко, громко или даже обидно. Но эмоции быстро проходят, а сказанные слова и сделанные поступки могут помнить очень долго.
</a:t>
            </a:r>
            <a:endParaRPr lang="en-US" sz="1011" dirty="0"/>
          </a:p>
        </p:txBody>
      </p:sp>
      <p:sp>
        <p:nvSpPr>
          <p:cNvPr id="12" name="Text 4"/>
          <p:cNvSpPr txBox="1"/>
          <p:nvPr/>
        </p:nvSpPr>
        <p:spPr>
          <a:xfrm>
            <a:off x="181292" y="3331265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Желание выглядеть лучше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ребёнок хвастается, врёт или списывает, чтобы казаться сильнее, умнее или смелее. На самом деле уважение появляется не от понтов, а от честных и добрых дел.
</a:t>
            </a:r>
            <a:endParaRPr lang="en-US" sz="1011" dirty="0"/>
          </a:p>
        </p:txBody>
      </p:sp>
      <p:sp>
        <p:nvSpPr>
          <p:cNvPr id="13" name="Text 5"/>
          <p:cNvSpPr txBox="1"/>
          <p:nvPr/>
        </p:nvSpPr>
        <p:spPr>
          <a:xfrm>
            <a:off x="181292" y="4346238"/>
            <a:ext cx="3705600" cy="61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других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Бывает, что человек поступает плохо только потому, что так делают друзья или подталкивает компания. Умение сказать «нет» помогает сохранить своё решение и не попасть в неприятности.
</a:t>
            </a:r>
            <a:endParaRPr lang="en-US" sz="101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4700" y="1799665"/>
            <a:ext cx="252900" cy="202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8301" y="1788425"/>
            <a:ext cx="252900" cy="224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331" y="1768975"/>
            <a:ext cx="230737" cy="263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31025" y="1799665"/>
            <a:ext cx="252900" cy="2023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32" dirty="0"/>
          </a:p>
        </p:txBody>
      </p:sp>
      <p:sp>
        <p:nvSpPr>
          <p:cNvPr id="12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вести себя дома, в классе и во дворе
</a:t>
            </a:r>
            <a:endParaRPr lang="en-US" sz="1600" dirty="0"/>
          </a:p>
        </p:txBody>
      </p:sp>
      <p:sp>
        <p:nvSpPr>
          <p:cNvPr id="13" name="Text 2"/>
          <p:cNvSpPr txBox="1"/>
          <p:nvPr/>
        </p:nvSpPr>
        <p:spPr>
          <a:xfrm>
            <a:off x="180000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важно слушать объяснение, не мешать другим и помогать тем, кому трудно. Порядок и тишина делают учёбу спокойной и понятной для всех.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2408772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хорошо выполнять обещания, бережно относиться к вещам и помогать близким без лишних напоминаний. Семейные правила делают жизнь дружнее и удобнее.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4637543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нужно быть осторожным в игре, уважать младших и следить за чистотой. Тогда всем будет безопасно, приятно и не придётся искать потерянный мяч под кустом.
</a:t>
            </a:r>
            <a:endParaRPr lang="en-US" sz="1000" dirty="0"/>
          </a:p>
        </p:txBody>
      </p:sp>
      <p:sp>
        <p:nvSpPr>
          <p:cNvPr id="16" name="Text 5"/>
          <p:cNvSpPr txBox="1"/>
          <p:nvPr/>
        </p:nvSpPr>
        <p:spPr>
          <a:xfrm>
            <a:off x="6866315" y="2353475"/>
            <a:ext cx="2097600" cy="13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любом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бы ты ни был, не стоит мешать людям, кричать без причины или забывать о вежливости. Хорошее поведение видно сразу и делает общение легче.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0000" y="3007127"/>
            <a:ext cx="4275900" cy="16577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7980" y="3007127"/>
            <a:ext cx="4275900" cy="16577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Сообщение, которое не ранит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хотел отправить в чат смешную картинку, но заметил, что она обидная. Он выбрал другое сообщение — вежливое и весёлое без насмешек. После этого в разговоре стало спокойнее, а друзья ответили с улыбкой.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687975" y="1204425"/>
            <a:ext cx="3507000" cy="16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только с разрешения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сделала снимок с подругой на планшет, но не стала выкладывать его сразу. Сначала она спросила разрешение, потому что чужие фотографии и личные данные нельзя публиковать без согласия. Это и есть уважение в интернете.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32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быть добрым и осторожным в интернете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Привычки, которые делают нас лучше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25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Начинать с вежливости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«здравствуй» и «спасибо» делают общение теплее. Когда ребёнок говорит их каждый день, вежливость становится привычной, а не редким подвигом.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2397004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Уметь ждать и не перебивать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перебивать собеседника, он чувствует уважение и говорит спокойнее. Такая привычка помогает лучше понимать других и не превращать разговор в шумный футбол мячами из слов.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4614927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Спрашивать разрешение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Прежде чем взять чужую вещь, пересесть или воспользоваться чем-то общим, полезно спросить. Это защищает доверие и показывает, что ты умеешь думать о других.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832853" y="2268671"/>
            <a:ext cx="2130000" cy="10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Доводить дело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убирает за собой и выполняет обещанное, на него можно положиться. Такие маленькие дела каждый день незаметно делают человека более ответственным.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32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поступки влияют на других людей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5969170" y="18000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Доброе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помогает поднять упавшие тетради или делится карандашом. В этот момент другому человеку становится легче, а рядом появляется хорошее настроение.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687845" y="113922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Ответная реакция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доброго поступка люди чаще благодарят, улыбаются и хотят помогать сами. В классе становится спокойнее, потому что добро быстро передаётся дальше.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5969170" y="2098451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Неудачный поступок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кто-то грубит, толкается или обманывает, игра и общение сразу портятся. У окружающих появляется обида, а доверять такому человеку становится труднее.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682669" y="3057676"/>
            <a:ext cx="29958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Долгая память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запоминают, кто поддержал, а кто обидел. Поэтому даже маленький поступок может надолго повлиять на дружбу, настроение и желание общаться.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1105052"/>
            <a:ext cx="8784000" cy="35821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180000"/>
            <a:ext cx="4449300" cy="47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правильный поступок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3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690000"/>
            <a:ext cx="44493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путь помогает остановиться, подумать о последствиях и выбрать безопасное решение.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180000"/>
            <a:ext cx="30681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поступки видно каждый день
</a:t>
            </a:r>
            <a:endParaRPr lang="en-US" sz="1600" dirty="0"/>
          </a:p>
        </p:txBody>
      </p:sp>
      <p:sp>
        <p:nvSpPr>
          <p:cNvPr id="10" name="Text 1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32" dirty="0"/>
          </a:p>
        </p:txBody>
      </p:sp>
      <p:sp>
        <p:nvSpPr>
          <p:cNvPr id="11" name="Text 2"/>
          <p:cNvSpPr txBox="1"/>
          <p:nvPr/>
        </p:nvSpPr>
        <p:spPr>
          <a:xfrm>
            <a:off x="180000" y="1794375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без просьбы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ребёнок сам поднимает упавшую тетрадь, подаёт ручку или помогает собрать вещи, он делает день другого человека легче. Такие мелочи замечают все вокруг.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80008" y="2620362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извиниться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«прости, я был неправ» помогают быстрее помириться. Искреннее извинение не делает человека слабым — наоборот, показывает смелость и уважение.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80008" y="3446350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мелочах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уступить место, поделиться ластиком или сказать добрые слова перед контрольной. После этого в классе становится теплее, а учиться намного приятнее.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180008" y="4272341"/>
            <a:ext cx="3705600" cy="6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настроение заразительно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добрый поступок часто вызывает ещё несколько. Кто-то улыбается, кто-то помогает в ответ, и обычный день вдруг становится намного лучше для всех.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95250" y="1099666"/>
            <a:ext cx="4768800" cy="11316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95250" y="2323441"/>
            <a:ext cx="4768800" cy="11316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95250" y="3547216"/>
            <a:ext cx="4768800" cy="113165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52700" y="4864701"/>
            <a:ext cx="111300" cy="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32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3851400" cy="75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Пословицы, которые напоминают о добре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109774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посеешь, то и пожнёшь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напоминает: как поступишь сегодня, так и вернётся потом. Если человек сеет добрые дела, вокруг него вырастает доверие, помощь и дружба. А если сеет грубость, удивляться нечему — урожай тоже будет невесёлый.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2321520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 лечит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достаточно одной доброй фразы, чтобы друг перестал грустить. Тёплые слова поддерживают сильнее, чем кажется, а злые могут надолго обидеть. Поэтому говорить нужно так, чтобы после разговора становилось легче, а не тяжелее.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545295"/>
            <a:ext cx="3040500" cy="113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делай другому того, чего не хочешь себе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тебе не нравится, когда отнимают игрушку или смеются над ошибкой, не делай так сам. Это простое правило помогает выбирать честно и справедливо. Оно подходит и для школы, и для дома, и для дружбы.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80000" y="2571300"/>
            <a:ext cx="3851400" cy="93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выбирает наш характер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180000" y="3883175"/>
            <a:ext cx="3361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Хорошие поступки делают жизнь спокойнее, а плохие — ранят и мешают дружбе. Каждый день ребёнок выбирает слова, дела и отношение к людям, и из этих маленьких выборов растёт характер.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2026-05-26T01:35:04Z</dcterms:created>
  <dcterms:modified xsi:type="dcterms:W3CDTF">2026-05-26T01:35:04Z</dcterms:modified>
</cp:coreProperties>
</file>