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как фактор экономического развития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люди, их знания и мобильность меняют экономику страны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географии изучать трудовые ресурсы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где сосредоточены люди, как они расселяются, почему мигрируют и почему одни территории испытывают кадровый дефицит, а другие обладают избытком рабочей силы.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трудовых ресурсов и их состав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трудовым ресурсам относят население трудоспособного возраста, а также работающих подростков и пенсионеров в пределах, разрешённых законом. Именно эта группа формирует основной трудовой потенциал территории.
</a:t>
            </a:r>
            <a:endParaRPr lang="en-US" sz="1135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численность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экономики важны не только количество работников, но и их образование, профессия, состояние здоровья и место проживания. Эти характеристики определяют, насколько эффективно используется рабочая сила.
</a:t>
            </a:r>
            <a:endParaRPr lang="en-US" sz="1174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сила распределена по стране неравномерно: одни регионы испытывают нехватку кадров, другие — избыток. Это влияет на размещение предприятий, уровень занятости и темпы развития территорий.
</a:t>
            </a:r>
            <a:endParaRPr lang="en-US" sz="1218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и 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рынок труда требует способности быстро осваивать новые профессии, менять место работы и приспосабливаться к технологическим изменениям. Чем выше такая адаптивность, тем устойчивее экономика.
</a:t>
            </a:r>
            <a:endParaRPr lang="en-US" sz="11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численность занятых связана с выпуском продукции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 основе общих закономерностей связи занятости и выпуска; данные условные.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выпуск реагирует на изменения занятости не мгновенно: решающую роль играют технологии, организация труда и загрузка мощностей.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рабочие места сохраняются и повышается эффективность труда, производство восстанавливается быстрее и растёт устойчивее.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как основа формирования трудовых ресурсов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 смена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рождаемость сегодня означает меньший приток молодых работников в будущем. Поэтому демографические процессы заранее определяют, будет ли у экономики достаточно людей трудоспособного возраста.
</a:t>
            </a:r>
            <a:endParaRPr lang="en-US" sz="1111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пожилых увеличивает нагрузку на работающих и повышает потребность в социальных услугах. Одновременно сокращается доля населения, способного быстро пополнять рынок труда.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Миграционный отток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молодёжь уезжает из малых городов и сёл, территории теряют активных и образованных работников. Это ослабляет местный бизнес, школы, больницы и перспективы развития.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удалённых регионах демографические проблемы ощущаются особенно остро: население там редеет быстрее, чем в крупных центрах. Поэтому кадровая база развивается неравномерно и требует особого внимания.
</a:t>
            </a:r>
            <a:endParaRPr lang="en-US" sz="10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рабочей силы и его влияние на экономику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 рабочей силы определяют, насколько эффективно территория использует трудовой потенциал и насколько привлекательна она для инвестиций.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образование и квалификация: именно они сильнее всего влияют на сложность выполняемой работы и способность осваивать современные технологии.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экономики труда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7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и безработица как индикаторы использования трудовых ресурсов
</a:t>
            </a:r>
            <a:endParaRPr lang="en-US" sz="2007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показывает вовлечённость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занятости отражает, какая часть трудоспособного населения участвует в хозяйственной деятельности. Чем он выше, тем полнее используется трудовой потенциал территории.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означает простой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показывает, сколько людей готовы работать, но не находят подходящего места. Это не только личная проблема, но и потеря экономических возможностей для страны.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потери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занятость, работа не по специальности и скрытая безработица уменьшают отдачу от человеческого капитала. Формально люди заняты, но потенциал используется не полностью.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безработица снижает доходы семей, ослабляет навыки и может усиливать неравенство. Поэтому рынок труда важен не только для экономики, но и для социальной стабильности.
</a:t>
            </a:r>
            <a:endParaRPr lang="en-US" sz="10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человеческого капитала к экономическому росту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качество рабочей силы превращается в выпуск, доходы и новые рабочие места.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16019"/>
            <a:ext cx="256800" cy="22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27433"/>
            <a:ext cx="256800" cy="205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производительность труда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оборудование и автоматизация позволяют выпускать больше продукции за то же время. Без обновления техники даже большая численность работников не обеспечивает высокий результат.
</a:t>
            </a:r>
            <a:endParaRPr lang="en-US" sz="1210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распределение обязанностей, разумный режим труда и согласованность действий уменьшают потери времени. Хорошая организация часто даёт заметный рост эффективности без увеличения штата.
</a:t>
            </a:r>
            <a:endParaRPr lang="en-US" sz="1174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управления влияет на то, как используются ресурсы предприятия, насколько быстро принимаются решения и каковы издержки. Ошибки в управлении снижают отдачу даже квалифицированных работников.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производительность, тем ниже себестоимость и выше конкурентоспособность. Это создаёт условия для роста зарплаты, расширения производства и устойчивости бизнеса.
</a:t>
            </a:r>
            <a:endParaRPr lang="en-US" sz="116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3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влияющие на спрос и предложение рабочей силы
</a:t>
            </a:r>
            <a:endParaRPr lang="en-US" sz="2183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экспертная оценка для учебной презентации; доли условные.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рынка труда действуют одновременно: одни меняют численность работников, другие — структуру профессий и их территориальное распределение.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 задают демография и технологии, а образование, миграция и политика помогают сгладить дефицит кадров и дисбалансы.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перераспределение трудовых ресурсов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переезжают туда, где больше вакансий и выше заработки. Так рабочая сила перераспределяется между регионами, а предприятия быстрее закрывают кадровые разрывы в экономически активных центрах.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периферии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малых городов и сельской местности отток молодежи означает сокращение числа работников, старение населения и ослабление местного рынка труда, что тормозит развитие социальной и производственной инфраструктуры.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отраслей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помогает промышленности, строительству, транспорту и сфере услуг привлекать специалистов в периоды расширения производства. Без этого многие проекты сталкивались бы с длительным дефицитом персонала.
</a:t>
            </a:r>
            <a:endParaRPr lang="en-US" sz="1060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 получают больше человеческого капитала, а удаленные территории теряют его. В результате усиливаются различия в уровне доходов, доступе к услугам и темпах экономического роста.
</a:t>
            </a:r>
            <a:endParaRPr lang="en-US" sz="11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Отрасли, наиболее зависимые от трудовых ресурсов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отраслей по кадровой потребности, квалификации и чувствительности к дефициту работников.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сферы, где нехватка кадров сразу снижает качество услуг и темпы развития; особенно это заметно в социальной сфере и аграрном секторе.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отраслевой зависимости от трудовых ресурсов по материалам темы
</a:t>
            </a:r>
            <a:endParaRPr lang="en-US" sz="6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профессиональная подготовка как основа человеческого капитала
</a:t>
            </a:r>
            <a:endParaRPr lang="en-US" sz="1906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базовую грамотность, дисциплину труда и первые представления о профессиях. Именно здесь закладываются универсальные навыки, без которых невозможно дальнейшее обучение и освоение сложных специальностей.
</a:t>
            </a:r>
            <a:endParaRPr lang="en-US" sz="1122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Колледжи и вузы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Дают прикладные и академические компетенции, необходимые для работы в промышленности, медицине, образовании, IT и других сферах. От качества подготовки зависит соответствие выпускников запросам экономики.
</a:t>
            </a:r>
            <a:endParaRPr lang="en-US" sz="1160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обновлять знания, осваивать новые технологии и быстро переучиваться. В условиях меняющегося рынка труда именно непрерывное обучение поддерживает конкурентоспособность работника и гибкость всей экономики.
</a:t>
            </a:r>
            <a:endParaRPr lang="en-US" sz="11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спроса на навыки в цифровой экономике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тенденций цифровизации рынка труда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абсолютные данные, а направление изменений: автоматизация снижает ценность повторяющихся действий и повышает спрос на более сложные компетенции.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смещается от шаблонных операций к аналитическим и цифровым навыкам; выигрывают те, кто умеет быстро учиться и работать с новыми технологиями.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государства для сбалансированного рынка труда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мер, направленных на сокращение безработицы, восполнение дефицита кадров и согласование подготовки специалистов с потребностями экономики.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966" y="1273213"/>
            <a:ext cx="277500" cy="22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394" y="2399463"/>
            <a:ext cx="277500" cy="22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420" y="3525712"/>
            <a:ext cx="277500" cy="22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обеспеченности кадрами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3138270" y="1196163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агломерациях сосредоточены университеты, предприятия, сервисы и более высокие зарплаты, поэтому сюда чаще приезжают молодые специалисты и выпускники, ищущие первые возможности для карьеры.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2050500" y="2322417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Периферийные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города, сельские районы и удаленные пространства чаще сталкиваются с оттоком молодежи, сокращением числа рабочих мест и трудностями с привлечением врачей, учителей и инженеров.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956125" y="3448672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обеспеченности кадрами напрямую влияют на качество услуг, инвестиционную привлекательность и темпы роста. Чем слабее кадровая база, тем труднее территории удерживать экономическую устойчивость.
</a:t>
            </a:r>
            <a:endParaRPr lang="en-US" sz="10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Показатели, по которым оценивают трудовые ресурсы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показывают не только численность рабочей силы, но и ее качество, мобильность и вклад в экономику территории.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занятость и квалификация усиливают экономику, а безработица и отрицательное миграционное сальдо указывают на недоиспользование трудового потенциала.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основных индикаторов рынка труда и трудовых ресурсов по материалам темы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капитал, здоровье и условия труда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работника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и психическое состояние определяет, сколько лет человек может трудиться и насколько стабильно он участвует в производстве. Болезни и переутомление сокращают трудовой потенциал и повышают потери рабочего времени.
</a:t>
            </a:r>
            <a:endParaRPr lang="en-US" sz="938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труда, современное оборудование и профилактика травматизма уменьшают риски на рабочем месте. Чем безопаснее производство, тем ниже текучесть кадров и тем выше качество выполняемых операций.
</a:t>
            </a:r>
            <a:endParaRPr lang="en-US" sz="938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профилактика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медицинской помощи, регулярные осмотры и предупреждение профессиональных заболеваний помогают сохранять квалифицированных работников. Это особенно важно в отраслях с высокой нагрузкой и вредными условиями.
</a:t>
            </a:r>
            <a:endParaRPr lang="en-US" sz="938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обучение повышают навыки сотрудников и ускоряют освоение новых технологий. В долгосрочной перспективе это делает экономику более гибкой, а работников — более востребованными и устойчивыми к изменениям.
</a:t>
            </a:r>
            <a:endParaRPr lang="en-US" sz="9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и конкурентоспособность страны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факторов конкурентоспособности, 2025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наличии сырья и капитала экономика развивается быстрее там, где есть подготовленные, мобильные и достаточно многочисленные кадры.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Квалификация дает наибольший эффект, но без численности и мобильности она реализуется не полностью; устойчивость страны зависит от сочетания всех трех параметров.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ресурсы: основа роста и устойчивости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определяют не только число занятых, но и качество развития страны. Их укрепление требует инвестиций в образование, здоровье, производительность труда, миграционную политику и выравнивание региональных возможностей.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2026-06-03T07:25:51Z</dcterms:created>
  <dcterms:modified xsi:type="dcterms:W3CDTF">2026-06-03T07:25:51Z</dcterms:modified>
</cp:coreProperties>
</file>