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XVII—XVIII веков: от классицизма к Просвещению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строгих правил к свободе мысли и новому взгляду на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фоне перемен в Европе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Европу потрясали войны, религиозные споры и усиление власти монархов. В XVIII веке на первый план вышли наука, образование и общественные дискуссии, а литература стала говорить о разуме, морали и правах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порядок, правило, гармония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опирался на античность и требовал ясной формы. Писатели стремились к стройной композиции, логике сюжета и строгому разделению жанров.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особенно важно было правило трёх единств: места, времени и действия. Оно помогало сделать сюжет цельным и убедительным для зрителя.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ценностями считались долг, честь и государственный порядок. Личное чувство должно было уступать общему закону и общественной пользе.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сатира на человеческие слабости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 и обман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«Тартюфе» Мольер высмеивает религиозное ханжество. Лицемерный герой прикрывает корысть набожными словами, и именно это делает его особенно опасным.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стремление казаться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«Мещанине во дворянстве» показан человек, который хочет выглядеть знатным и образованным. Комедия раскрывает тщеславие, глупость и смешную доверчивость героя.
</a:t>
            </a:r>
            <a:endParaRPr lang="en-US" sz="11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классицизма: Корнель и Расин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Корнель показал героев, которые проверяются выбором. В «Сиде» особенно важны честь, сила воли и готовность поставить долг выше личных чувств.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Жана Расина трагедия становится более психологической. В «Федре» герой не просто действует, а мучительно переживает внутренний разлад и чувство вины.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драматурга соблюдали высокий стиль и чёткую композицию. Их пьесы учат видеть, как трудно человеку сохранить достоинство перед лицом сильных страстей.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зарубежной литературы XVII—XVIII веков
</a:t>
            </a:r>
            <a:endParaRPr lang="en-US" sz="66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XVII—XVIII веков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литература постепенно меняла взгляд на человека: от строгой нормы — к более живому и личному изображению.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XVIII веку, тем сильнее интерес к разуму, обществу и внутреннему миру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1026" y="1605459"/>
            <a:ext cx="266850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02" y="1605458"/>
            <a:ext cx="266850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барокко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любит резкие противопоставления: жизнь и смерть, земное и вечное, красоту и разрушение. Такой приём делает текст напряжённым и выразительным.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иллюзия
</a:t>
            </a:r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часто возникает ощущение, что мир ненадёжен и обманчив. Образы сна и видения помогают показать хрупкость человеческого существования.
</a:t>
            </a:r>
            <a:endParaRPr lang="en-US" sz="135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Быстротечность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барокко напоминают, что всё меняется очень быстро. Этот мотив усиливает тревожное настроение и заставляет задуматься о судьбе человека.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чувствует себя зависимым от высших сил. В испанской литературе это особенно заметно у Кальдерона и Луиса де Гонгоры.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эпохи и их вклад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помогает увидеть, как в разных странах писатели отвечали на похожие вопросы о человеке и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между странами, литература эпохи постоянно обращалась к морали, характеру и месту человека в обществе.
</a:t>
            </a:r>
            <a:endParaRPr lang="en-US" sz="1174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зарубежной литературы XVII—XVIII веков
</a:t>
            </a:r>
            <a:endParaRPr lang="en-US" sz="6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и рождение современного романа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«Дон Кихоте» благородные мечты героя сталкиваются с обычной жизнью. Из-за этого роман одновременно смешной и грустный, а сам персонаж запоминается своей искренностью.
</a:t>
            </a:r>
            <a:endParaRPr lang="en-US" sz="11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 помогает увидеть практичную сторону мира и оттеняет фантазии Дон Кихота. Вместе они делают роман живым, многогранным и очень человеческим.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роман XVIII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Даниель Дефо создаёт «Робинзона Крузо». В центре романа — труд, выживание и наблюдательность человека, который учится действовать в сложных условиях.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Филдинг пишет «Историю Тома Джонса, найденыша». Здесь важны приключения, воспитание героя и его нравственный выбор в повседневной жизни.
</a:t>
            </a:r>
            <a:endParaRPr lang="en-US" sz="1147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развития жанра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роман становится способом подробно рассказывать о судьбе обычного человека. Он соединяет жизненные подробности, характер и моральный урок.
</a:t>
            </a:r>
            <a:endParaRPr lang="en-US" sz="10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правила к выбору: путь героя в литературе эпохи
</a:t>
            </a:r>
            <a:endParaRPr lang="en-US" sz="2355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конфликта героя в трагедиях, комедиях и романах XVII—XVIII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18" y="1491728"/>
            <a:ext cx="38790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вера в разум и знание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как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человек способен мыслить самостоятельно и отличать правду от заблуждений. Разум для них был не абстракцией, а практическим инструментом для улучшения жизни и общества.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оказалось воспитание: знания должны были делать людей свободнее, образованнее и ответственнее. Поэтому книги, журналы и публичные лекции становились важной частью культурной жизни.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охотно использовали статьи, письма, сатиру и философскую повесть. Эти жанры позволяли быстро реагировать на события, спорить с предрассудками и говорить о сложных вопросах простым языком.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Просвещения не только развлекала, но и убеждала читателя задуматься о правах человека, веротерпимости и ответственности власти. Художественный текст превращался в форму общественного разговора.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Вольтер, Дидро и литература идей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показал, что книга может быть острым и точным оружием мысли. Его произведения заставляли читателя спорить о справедливости, свободе совести и праве человека на собственное мнение.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связывал литературу с огромным проектом знания — «Энциклопедией». Он стремился собрать опыт науки и ремесла, чтобы сделать его доступным и помочь обществу стать образованнее.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XVIII века; распределение отражает учебную значимость жанров, а не статистику издания.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стали особенно важны в XVIII веке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 сблизили литературу с жизнью читателя и общественными спорами.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развития смещается к роману и философской повести: именно они лучше всего передают сложность личности и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Сентиментализм: ценность чувства и сострадания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обратил внимание на то, что нравственная ценность человека видна не только в поступках, но и в способности сопереживать. Важными стали искренность, доброта и доверие.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этого направления часто изображали природу, семейную жизнь и обычных людей. Им было важно показать, как тонко человек переживает радость, печаль, дружбу и разочарование.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и Лоренс Стерн помогли сделать чувство главным предметом литературного изображения. Их произведения убеждали, что «чувствительное сердце» может быть источником нравственного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литературных жанров XVII—XVIII веков.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их особенности в XVII—XVIII веках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жанры отвечали на разные задачи эпохи: от высокой трагедии до короткой поучительной басни.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героям и задаче, но все они помогают говорить о человеке, его выборе и отношении к обществу.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де Лафонтен и язык басни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Лафонтен сделал басню живой и понятной: короткий сюжет, запоминающиеся ситуации и ясный вывод помогают быстро уловить главную мысль. Такой формат удобен даже для младшего читателя.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баснях животные ведут себя как люди, поэтому за простым рассказом легко увидеть человеческие недостатки. Хитрость, лень и самоуверенность показаны без длинных объяснений, но очень выразительно.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особенно ценится за точность и краткость. Она учит замечать последствия поведения и помнить мораль, не перегружая текст подробностями, что делает её удобной для чтения и обсуждения.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предмет культуры чтения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Гравюра на первой странице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книга XVII века часто начиналась с тщательно выполненного титульного листа. Гравюра сразу задавала тон произведению и помогала читателю войти в мир сюжета, как будто открывая дверь в другую эпоху.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автора рядом с текстом
</a:t>
            </a:r>
            <a:pPr algn="ctr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писателя делало книгу более личной и узнаваемой. Читатель видел не только историю, но и человека, который её создал, а значит, ощущал связь между автором, идеей и художественным словом.
</a:t>
            </a:r>
            <a:endParaRPr lang="en-US" sz="93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читательская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книга становилась частью домашнего и общественного пространства: салона, кабинета, библиотеки. Иллюстрации с полками, столами и листами подчёркивали, что чтение превращается в важную культурную привычку.
</a:t>
            </a:r>
            <a:endParaRPr lang="en-US" sz="9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характеристика литературы XVII—XVIII веков.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литературы двух веков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постепенно смещает внимание от строгой формы к живому человеку и его опыту.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эпоха усиливает интерес к личности, обществу и новым жанрам, поэтому тексты становятся ближе к реальной жизни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XVII—XVIII веков: школа мысли и чувств
</a:t>
            </a:r>
            <a:endParaRPr lang="en-US" sz="503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литература научила видеть в человеке не только роль, но и характер, чувства и выбор. Она по-прежнему важна, потому что помогает думать, сопереживать и понимать общество.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2026-05-23T03:09:19Z</dcterms:created>
  <dcterms:modified xsi:type="dcterms:W3CDTF">2026-05-23T03:09:19Z</dcterms:modified>
</cp:coreProperties>
</file>