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народов нашей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обычаи, праздники, еда и музыка расскажут о России многое.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знакомиться с традициями народов России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связывают семью, народ и историю страны. Они передаются от старших к младшим и учат жить дружно, уважать друг друга и беречь добрые обычаи многих народов России.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домах любят собираться за одним столом, делиться новостями и отмечать важные дни. Такие встречи помогают чувствовать поддержку, даже если семья совсем небольшая.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семейный круг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письма, рассказы и семейные альбомы сохраняют историю рода. Когда дети узнают, какими были их близкие, они чувствуют связь с семьёй и лучше понимают себя.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семье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особенно ценят доброе отношение к родителям и бабушкам с дедушками. Детей с ранних лет учат слушать старших, заботиться о младших и помогать дома.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делают дом уютным и дружным. Даже простые привычки — поздравить, пожелать добра, вместе пить чай — создают особую атмосферу, которую хочется беречь.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тепло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у разных народов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19736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чтят традицию гостеприимства, люди охотно делятся теплом своего дома. И взрослые, и дети учатся встречать гостей так, чтобы им хотелось вернуться.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открытых дверей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2747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Гостя во многих семьях встречают с улыбкой и добрыми словами. Это показывает уважение к человеку и желание, чтобы он почувствовал себя спокойно и радостно.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встреча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1743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 часто ставят чай, хлеб, сладости или национальные блюда. У разных народов угощение — это не просто еда, а знак внимания и сердечности.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Щедрое угощение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0740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татар, чувашей, народов Кавказа и многих других народов гостеприимство связано с вежливостью, щедростью и заботой. Гостю стараются подарить хорошие впечатления.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уважение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одежда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одежде можно узнать черты народа и его вкусы. Каждый костюм хранит память о прошлом, поэтому его берегут, изучают и с интересом показывают детям.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ткани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праздники и семейные торжества надевали самый красивый костюм. Он помогал человеку чувствовать себя торжественно, словно праздник сам пришёл в гости.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особого случая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костюмах есть вышивка, узоры, пояса, головные уборы и яркие цвета. Эти детали делали одежду заметной и помогали показать мастерство рукодельниц и мастеров.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детали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подсказывает, в каких условиях жили люди и какую погоду им приходилось учитывать. Поэтому одежда могла быть тёплой, удобной или, наоборот, особенно нарядной.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жизни народа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народов России
</a:t>
            </a:r>
            <a:endParaRPr lang="en-US" sz="38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народные праздники связаны с весной, летом и сбором урожая. Люди благодарят природу, встречают тёплое время года и радуются новым силам.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природа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помогают не забывать старинные обычаи. Когда взрослые и дети участвуют вместе, традиция становится живой и понятной, а не только рассказом из учебника.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традиции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часто угощают блюдами, которые любят в семье или в селе. Добрые дела, помощь и пожелания счастья делают такой день особенно светлым.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Угощения и добрые дела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Масленица, Сабантуй, Наурыз, Ысыах и другие праздники собирают большие и маленькие семьи. На них поют, танцуют, играют и встречают друзей.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общение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традиции: её замечают, повторяют в семье и школе, а затем передают дальше.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семейного обычая к новой традиции
</a:t>
            </a:r>
            <a:endParaRPr lang="en-US" sz="331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танцы и музыка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мелодии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есть свои песни и напевы. В них слышны радость, нежность, благодарность природе и любовь к родной земле, поэтому они легко запоминаются.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звучат разные инструменты, которые помогают создать особое настроение. Музыка делает событие живым и собирает людей вместе, как большой дружный круг.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уважение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музыка звучат на свадьбах, семейных встречах и праздниках. Через них люди показывают уважение к старшим и бережно хранят традиции своего народа.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движения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танцы часто рассказывают о характере людей: они могут быть плавными, весёлыми или очень быстрыми. Танец помогает выразить радость без лишних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пословицы и мудрые слова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сказке путник отправился далеко от дома и встретил друзей, которые помогли ему не свернуть с дороги. Сначала ему было страшно, но он не сдался и научился доверять добрым поступкам. В конце путь стал легче, потому что рядом оказались верные товарищи.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Храбрый путник и верный друг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говорила: «Дело мастера боится». С этими словами даже скучная работа становилась понятнее и интереснее. Ребята замечали, что трудолюбие помогает справляться с заданиями, а спешка только мешает.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на каждый день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слушали загадку и представляли звёздную ночь, тёплый дом и тихий лес. Отгадка находилась не сразу, зато радость была большой. Такие мудрые слова учат думать, замечать детали и не бояться искать ответ.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у вечернего окна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ремёсла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умения передавались от родителей к детям. Так сохранялись кузнечное дело, ткачество, гончарство, вышивка и резьба по дереву, а вместе с ними — опыт и аккуратность.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в семье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ремесленников украшали одежду, посуду и жилище. Благодаря им дом становился уютнее, а обычные вещи выглядели нарядно и по-праздничному.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дома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создавали вещи не только полезные, но и красивые. Каждый узор, изгиб и стежок показывал терпение человека и его любовь к своему делу.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руками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бережно хранят старинные предметы и учатся делать похожие вещи, ремесло продолжает жить. Так прошлое не исчезает, а помогает создавать новое.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мастерстве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народов нашей страны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доме пахнет блинами или ухой, сразу хочется сесть рядом и слушать разговоры взрослых. У разных народов есть свои любимые рецепты, но их объединяет одно: еду готовят с заботой и подают с радостью всей семье.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Блюдо на семейном столе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кулинарные секреты передают от бабушки к маме, а потом — детям. Кто-то учится лепить тесто, кто-то — варить бульон, а кто-то — красиво украшать блюдо. Так сохраняется вкус памяти и уважение к традициям.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Рецепт, который помнят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торжество хозяйки и хозяева стараются поставить на стол самое вкусное. Кыстыбый, эчпочмак, хинкали, плов и лепёшки часто готовят не каждый день, а тогда, когда собираются родные и гости. Так обычный ужин превращается в праздник.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угощения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народные забавы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игрой дети собирались в круг, выбирали ведущего и вспоминали правила. Это помогало начать весело и без споров.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знакомство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состязаний участники дружно отдыхали, танцевали и делились впечатлениями. Так забавы превращались в праздник общения для детей и взрослых.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общая радость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начинались бег, прыжки, хороводы и перетягивание каната. Игры проверяли ловкость, быстроту и умение действовать вместе.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движение и смех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разных регионов России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19736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традиции связаны с погодой, ландшафтом и обычным укладом жизни. Поэтому в одних местах особенно нужны тёплые наряды, а в других — удобная одежда и лёгкие движения.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природой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2747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особенно ценят умение жить в холодном климате. Здесь важны тёплая одежда, запасливость, бережное отношение к природе и взаимная помощь в трудных условиях.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обычаи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1743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 большое значение имеют уважение к старшим, добрые манеры и умение принимать гостей. Праздники часто сопровождаются красивыми танцами, музыкой и щедрым угощением.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Кавказское гостеприимство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0740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Поволжье и Сибири бережно сохраняют ремёсла, трудовые навыки и яркие народные праздники. Люди с уважением относятся к мастерам, которые создают вещи для дома и радости.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и Сибирь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берегут традиции
</a:t>
            </a:r>
            <a:endParaRPr lang="en-US" sz="38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помогают человеку не потерять память о своей семье и народе. Через них можно узнать, как жили бабушки и дедушки, какие ценности были важны раньше.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помнить корни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дети участвуют в традициях, они не исчезают, а продолжают жить в новом поколении. Тогда старинные обычаи остаются понятными, интересными и нужными сегодня.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культура жила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песни и сказки собирают людей за одним столом или в одном кругу. Так семья и друзья чувствуют себя ближе, а общение становится теплее.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быть вместе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учат уважать старших, заботиться о младших и помогать близким. Когда ребёнок видит хороший пример дома, ему легче самому поступать по-доброму.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учиться добру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общих ценностей показывает, как разные традиции помогают людям жить рядом, дружить и передавать добро дальше.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народы нашей страны
</a:t>
            </a:r>
            <a:endParaRPr lang="en-US" sz="338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праздники дружбы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ярмарках дети приносят угощения, приготовленные вместе с семьёй. За общим столом легче познакомиться, поблагодарить друг друга и почувствовать, что дружба начинается с добрых дел.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 угощения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концертов звучат песни, танцы и стихи на разных языках. Ребята учатся слушать с интересом и радуются, когда каждый класс приносит свою яркую часть праздника.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и песни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выставках можно увидеть костюмы, узоры, посуду и предметы быта. Такие экспонаты словно говорят без слов и показывают, как красиво и по-разному живут народы России.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Выставки и уголки культуры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классных часах дети рассказывают о семейных обычаях, показывают фотографии и делятся историями. Это помогает услышать друг друга и заметить, как разнообразна жизнь в нашей стране.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часы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с уважением к традициям других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19736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игрушки, костюмы и семейные реликвии нужно держать аккуратно. Они помогают сохранить память о прошлом и показывают, как бережно люди относятся к своей истории.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культурные вещи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2747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помогают начать любой разговор спокойно и приятно. Приветствие, благодарность и просьба показывают, что человек уважает собеседника и готов слушать внимательно.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вежливо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1743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обычай, одежда или блюдо могут быть непривычными, но это не повод для шуток. Лучше отнестись к ним с интересом и узнать, что они означают.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смеяться над чужим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0740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непонятно, можно спросить спокойно и дружелюбно. Так разговор становится похож на маленькое путешествие, а не на экзамен с хитрым прищуром.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Задавать добрые вопросы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детали традиций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есть свои способы сказать «здравствуй» и показать уважение. Иногда гостя встречают хлебом и солью, а иногда — тёплыми словами, чаем и улыбкой.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 встречи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сопровождают человека с самого детства. Колыбельные успокаивают малышей, а весёлые напевы собирают людей на праздниках и помогают всем петь почти хором.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колыбельные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одежде, посуде и вышивке можно увидеть особые рисунки. Они не только украшают вещи, но и рассказывают о природе, верованиях и любимых символах народа.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 орнаменты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у каждого народа может начинаться по-своему: танцем, игрой, хороводом или общим угощением. Такие детали делают традиции узнаваемыми и очень живыми.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обряды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населения и официальные справочники о народах России
</a:t>
            </a:r>
            <a:endParaRPr lang="en-US" sz="109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традиций мы узнаём, тем лучше понимаем, какой большой и дружной может быть одна страна.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народов живут в России, и у каждого есть свои обычаи, песни и блюда, которые делают страну богатой и удивительно разнообразной.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190+
</a:t>
            </a:r>
            <a:endParaRPr lang="en-US" sz="9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помогают нам помнить семью, уважать других и любить свою страну. Когда мы узнаём обычаи народов России, мир становится шире, добрее и интереснее.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— это живая связь поколений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2026-05-26T02:41:01Z</dcterms:created>
  <dcterms:modified xsi:type="dcterms:W3CDTF">2026-05-26T02:41:01Z</dcterms:modified>
</cp:coreProperties>
</file>