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загадки, небылицы: веселое чтение для первого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умеет удивлять, смешить и помогать думать.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родились сказки, загадки и небылицы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появились в устной речи, когда книги были редкостью. Их рассказывали дома, на посиделках, перед сном и в играх, поэтому они запомнились ритмом, шуткой и яркими образами.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история с чудом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всегда есть герой, которому нужно справиться с трудностью. Сначала жизнь идёт обычно, а потом появляется беда, запрет или важная просьба.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герою помогают волшебные предметы, чудесные помощники и верные друзья. Ему приходится пройти испытания, проявить смелость, доброту и находчивость.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обычно справедливый и радостный. Добро побеждает, а жадность, леность и злость получают заслуженный урок.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 авторская сказка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живёт в устной передаче. Один человек рассказывает её другому, и история может немного меняться, но остаётся узнаваемой. В ней часто повторяются привычные обороты и сказочные начала, словно старинная песенка.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помнят многие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Авторскую сказку создаёт один писатель, и у неё заметен его собственный стиль. Так писали, например, А. С. Пушкин, Х. К. Андерсен и К. И. Чуковский. В их текстах слышен особый голос автора.
</a:t>
            </a:r>
            <a:endParaRPr lang="en-US" sz="938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 почерком писателя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народной сказки важны общие традиции и повторяющиеся сюжеты, а у авторской — точные слова и индивидуальные образы. Оба вида интересно читать, потому что один хранит память народа, а другой показывает талант писателя.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похожих, но разных мира
</a:t>
            </a:r>
            <a:endParaRPr lang="en-US" sz="137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бывает героем сказки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Предметы-помощники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вещи, добрые старички и верные друзья помогают там, где одному герою было бы трудно. С их помощью сказка становится ещё чудеснее.
</a:t>
            </a:r>
            <a:endParaRPr lang="en-US" sz="119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и птицы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героями становятся животные: они разговаривают, советуют, выручают и даже спорят между собой. Такие персонажи делают сказку особенно живой и запоминающейся.
</a:t>
            </a:r>
            <a:endParaRPr lang="en-US" sz="1073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 и Иван-царевич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встречаются сильные и храбрые герои, готовые отправиться в путь и защитить других. Они проходят испытания и не отступают перед трудностями.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ребёнок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Героем может стать мальчик или девочка, которые сначала кажутся самыми простыми. Но именно они часто оказываются добрыми, смелыми и сообразительными.
</a:t>
            </a:r>
            <a:endParaRPr lang="en-US" sz="118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сказку по особым словам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открывается знакомыми словами: «Жили-были...», «В некотором царстве...», «В тридевятом царстве...». Сразу слышится особый сказочный голос.
</a:t>
            </a:r>
            <a:endParaRPr lang="en-US" sz="1116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текста заметны повторы, троекратные испытания и любимые формулы. Они помогают слушателю не потеряться и легко запомнить ход событий.
</a:t>
            </a:r>
            <a:endParaRPr lang="en-US" sz="1199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тоже часто узнаётся по словам «жить-поживать да добра наживать». Такая фраза звучит тепло и подсказывает, что история завершилась хорошо.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строится сказочный сюжет.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загадка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называет предмет не прямо, а через его признаки. Нужно внимательно слушать намёки и догадаться, о чём идёт речь.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часто встречаются сравнения, рифма и смешные повороты. Поэтому они звучат как маленькая игра, в которую хочется включиться.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Разгадывание загадок тренирует память, внимание и наблюдательность. Ребёнок учится замечать цвет, форму, размер, звук и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загадки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природе и животных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вещах вокруг нас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загадки рассказывают о солнце, снеге, птицах, кошках и других знакомых образах. Их интересно отгадывать, потому что подсказки берутся из жизни и природы.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загадки про книги, карандаши, ложки, окна и другие предметы из дома или школы. Одни звучат как описание, другие — как короткая шутка с неожиданным ответом.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ответ в загадке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 главные признаки предмета: что он делает, какой у него цвет, форма и размер. Это помогает не спешить и не гадать наугад.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внимательно посмотри на слова-подсказки и сравнения. Иногда именно они ведут к правильному ответу и подсказывают нужную область поиска.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загадке сказано «без окон, без дверей», не ищи настоящий дом. Сравни признаки с другими предметами, которые тоже могут так выглядеть в воображении.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найден, проверь себя: подходит ли он по всем признакам. Если подходит, значит, загадка разгадана верно и можно улыбнуться победе.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— это смешная выдумка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специально показывает то, чего не бывает в жизни: рыбы летают, кот едет верхом, а ложка вдруг начинает разговаривать с человеком.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в ней перевёрнуто и перепутано нарочно, поэтому читатель сразу понимает: это не правда, а весёлая игра фантазии и слов.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любят ритм, повтор и неожиданные сочетания, а их смешной смысл рождается именно из невозможных, но очень ярких картин.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небылица отличается от сказки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чудо живёт по своим законам: герой встречает волшебство, проходит испытания и часто приходит к справедливому, доброму концу.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всё устроено иначе: невозможные события специально ломают привычный порядок, чтобы рассмешить, удивить и показать, как забавно звучит перевёрнутая реальность.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сказок, загадок и небылиц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жанрах часто повторяются слова и выражения: так текст звучит ритмично, легко запоминается и помогает слушателю следить за смыслом.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рифма и звукопись: они делают речь певучей, весёлой и похожей на маленькую словесную игру.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народные сказители любят ласковые формы, шутливые обороты и короткие фразы, которые сразу создают тёплое настроение.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сравнения и необычные слова помогают представить картину, а значит, делают чтение живым, образным и очень интересным для детей.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детям нужны эти жанры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помогают понять, что доброта, смелость и честность ценятся выше жадности, лени и обмана. Через сюжет ребёнок легче различает хорошие и плохие поступки.
</a:t>
            </a:r>
            <a:endParaRPr lang="en-US" sz="1106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внимательно слушать, сравнивать признаки и искать ответ по подсказкам. Это развивает память, наблюдательность и умение рассуждать.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Небылицы развивают чувство юмора и показывают, что выдумка может быть весёлой игрой. Они помогают не бояться смешных ошибок и фантазировать свободнее.
</a:t>
            </a:r>
            <a:endParaRPr lang="en-US" sz="11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для чтения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«Колобок», «Репка» и «Теремок» легко запоминаются благодаря повторам и ясному сюжету. «Морозко» и «Сказка о рыбаке и рыбке» показывают, как в сказке награда и урок идут рядом.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знают почти все
</a:t>
            </a:r>
            <a:endParaRPr lang="en-US" sz="1006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детском чтении часто встречаются загадки о солнце, кошке, книге, луке и снежинке. В них предмет не назван прямо, а узнаётся по признакам, словам-подсказкам и маленькой поэтической хитрости.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загадки о привычных вещах
</a:t>
            </a:r>
            <a:endParaRPr lang="en-US" sz="872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выдумки особенно часто вспоминаются рядом с произведениями К. И. Чуковского. В них звучат игра, ритм и озорная путаница, из-за которой даже самые серьёзные вещи начинают вести себя необычно.
</a:t>
            </a:r>
            <a:endParaRPr lang="en-US" sz="745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стихи и небылицы
</a:t>
            </a:r>
            <a:endParaRPr lang="en-US" sz="114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различать три жанра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 содержанию текста определить, к какому жанру он относится.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8550" y="1498325"/>
            <a:ext cx="267600" cy="267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32575" y="1498325"/>
            <a:ext cx="267600" cy="26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444" y="1484375"/>
            <a:ext cx="258563" cy="295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104700" y="1513192"/>
            <a:ext cx="267600" cy="2378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71375" y="1513192"/>
            <a:ext cx="267600" cy="2378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2292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эти жанры в жизни
</a:t>
            </a:r>
            <a:endParaRPr lang="en-US" sz="2600" dirty="0"/>
          </a:p>
        </p:txBody>
      </p:sp>
      <p:sp>
        <p:nvSpPr>
          <p:cNvPr id="17" name="Text 3"/>
          <p:cNvSpPr txBox="1"/>
          <p:nvPr/>
        </p:nvSpPr>
        <p:spPr>
          <a:xfrm>
            <a:off x="736212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мультфильмах и играх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сказок и смешные небылицы часто переходят на экран и в игры. Так дети узнают знакомые образы, а потом легко пересказывают их своими словами.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5761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стихах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встречаются в сборниках, детских стихах и народных книжках. Напечатанный текст помогает перечитывать любимые строки и запоминать удачные выражения.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76550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небылицы и загадки легко оживляют утренник или классный праздник. Они вызывают улыбку, собирают внимание и делают выступление более запоминающимся.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1948275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перед сном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сказки часто читают вечером, а загадки загадывают в разговоре или игре. Такие тексты создают уют, помогают слушать и делиться впечатлениями.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114950" y="2161050"/>
            <a:ext cx="15141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чтения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дети знакомятся с жанрами, читают вслух и учатся замечать, чем сказка отличается от загадки и небылицы. Короткие тексты удобно обсуждать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5600" y="1547200"/>
            <a:ext cx="6834900" cy="7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придумать свою маленькую сказку, загадку или небылицу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74100" y="2944625"/>
            <a:ext cx="3138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сказки придумай героя, трудность и помощника. Для загадки возьми два-три ярких признака предмета и спрячь ответ так, чтобы его хотелось искать.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89350" y="2944625"/>
            <a:ext cx="32973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небылицы достаточно одного невозможного события. Можно представить, что летом идёт снег или чайник поёт песенку, а затем добавить ещё одну смешную деталь.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74100" y="2388200"/>
            <a:ext cx="3138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жанр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89350" y="2388200"/>
            <a:ext cx="32973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подбери слова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сказок, загадок и небылиц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жанра выросли из устного народного творчества, поэтому в них особенно важны живое звучание, память на слова и умение рассказывать интересно.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объединяют образность, повтор и ритм: текст легко слушать, произносить и запоминать, а каждое слово работает на общее впечатление.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учит, загадка заставляет думать, небылица смешит и удивляет. Вместе они показывают, насколько богат, гибок и красив русский язык.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учат думать, радоваться слову и видеть в языке чудо. С ними чтение становится ярким, а каждый ребёнок чувствует себя и читателем, и маленьким выдумщиком.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загадки, небылицы — и чтение становится праздником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2026-05-24T00:16:17Z</dcterms:created>
  <dcterms:modified xsi:type="dcterms:W3CDTF">2026-05-24T00:16:17Z</dcterms:modified>
</cp:coreProperties>
</file>