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 в немецком языке: как читаются и употребляются дробные числительные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дроби по-немецки: просто, точно и на примерах из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помогают понимать рецепты, время, измерения и короткие объявления. Эта тема связывает грамматику с повседневной речью и учит точно называть часть предмета, объёма, расстояния или времени.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Bruchzahlen на уроке немецкого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48164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4345" y="2985284"/>
            <a:ext cx="835200" cy="6681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Bruchzahlen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 обозначают не целое число, а его часть. Поэтому формы вроде ein Halb или ein Drittel помогают точно назвать долю предмета, времени или количества.
</a:t>
            </a:r>
            <a:endParaRPr lang="en-US" sz="2295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важно не только значение, но и написание дробной формы. Нужно различать, где употребляется числительное, а где слово выступает как существительное или прилагательное.
</a:t>
            </a:r>
            <a:endParaRPr lang="en-US" sz="2173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запись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формы — ein Halb, ein Drittel, ein Viertel и zwei Drittel. Они часто встречаются в учебных заданиях, бытовых текстах и устной речи.
</a:t>
            </a:r>
            <a:endParaRPr lang="en-US" sz="241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с существительными дробные формы нередко согласуются с грамматическим окружением. Особенно часто они встречаются рядом со словами среднего рода.
</a:t>
            </a:r>
            <a:endParaRPr lang="en-US" sz="2173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родом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 отличаются от количественных числительных: они не считают предметы целиком, а показывают их долю. Именно это делает их отдельной и важной темой.
</a:t>
            </a:r>
            <a:endParaRPr lang="en-US" sz="2173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обычными числами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иллюстрации целый круг делится пополам, на три части и на четыре части. Так визуально видно, почему говорят ein Halb, ein Drittel и ein Viertel: меняется не предмет, а его доля.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разделённый на равные части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сцена переносит дроби в повседневные ситуации: половина торта, четверть плитки шоколада, две трети стакана воды. Такие примеры помогают связать немецкое слово с реальным объектом и быстрее запомнить значение.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 наглядно: как выглядит часть целого
</a:t>
            </a:r>
            <a:endParaRPr lang="en-US" sz="4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визуализации; данные условные, без статистического источника.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дробных числительных в немецком языке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реальные частоты, а учебную шкалу узнаваемости форм, удобную для сравнения на уроке.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знаменатель, тем легче форма запоминается. При этом все дроби строятся по одной логике.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дробные числительные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обычно добавляется окончание -el: Drittel, Viertel, Fünftel. Эта модель помогает быстро образовывать новые формы по образцу и не заучивать каждую дробь отдельно.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дробных форм связано с порядковыми числительными: dritte, vierte, fünfte. Основа слова показывает, на сколько частей делится целое, поэтому важно узнавать порядковую форму в основе дроби.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особые слова, которые не подчиняются общей схеме: halb, ganz, anderthalb. Их нужно запомнить отдельно, потому что они часто встречаются в речи и письменных текстах.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модели немецких дробных числительных.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Bruchzahlen: написание и перевод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устойчивые соответствия между немецкой формой, буквальным значением и русским переводом.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передают долю целого и обычно легко узнаются по знакомой основе и окончанию.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 согласование в предложении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может вести себя по-разному в предложении. Поэтому нужно смотреть не только на дробь, но и на слово, рядом с которым она стоит.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дробная форма употребляется как существительное, она может стоять с артиклем: das Drittel der Klasse, die Hälfte der Zeit. Тогда важны род и падеж, а не только математическое значение.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словосочетаниях с существительными дробь часто оформляется как прилагательное: ein halber Apfel, eine halbe Stunde. Окончание меняется в зависимости от рода и формы существительного.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грамматическое окружение определяет, какая форма нужна: числительное, прилагательное или существительное. Это главный принцип правильного употребления Bruchzahlen в речи и письме.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дробные числительные в немецком языке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чтения и примеры типичных форм.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особенно полезны в повседневной речи.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употребления немецких дробных числительных в повседневной речи.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бытовой речи именно эти две формы позволяют быстро назвать половину и полтора без длинных пояснений.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по теме Bruchzahlen; дата не требуется.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 бытовых ситуациях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запомнить, что дроби в немецком языке чаще всего называют не числа, а реальные части предметов и групп.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понятны дробные формы в еде, времени и школьных ситуациях; именно там они встречаются чаще всего.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времени и дробные выражения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модель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знакомятся с формой halb sieben. Она означает 6:30 и показывает, что в немецком счёт идёт к следующему часу.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различение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важно различать запись времени и разговорные формы. Это помогает правильно понимать объявления, расписания и живую речь.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встречаются выражения Viertel nach и Viertel vor. Они особенно распространены в южных и западных регионах немецкоязычного пространства.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 рецептах и измерениях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halber Liter Milch показывает, что дробь часто стоит перед мерной единицей и помогает точно назвать количество продукта в рецепте.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Drei Viertel Teelöffel Salz показывает, что дробные формы помогают описывать маленькие количества без длинных пояснений и лишних слов.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меры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Viertel Kilogramm Mehl удобно читать как «четверть килограмма». Такие записи в немецких рецептах короткие и очень точные.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Ингредиенты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текстах дроби встречаются часто, потому что они нужны для готовки, покупок и простых инструкций на немецком языке.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язык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дробные числительные помогают делить класс, предметы и задания на части. Такие формы особенно понятны, когда речь идёт о группе или результате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расписании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расписании они нужны для времени, еды и измерений. Поэтому слова wie die Hälfte, ein Viertel и anderthalb легко встречаются в повседневной 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дом: где встречаются дробные формы
</a:t>
            </a:r>
            <a:endParaRPr lang="en-US" sz="36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форм: Bruchzahlen и похожие выражения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halb может обозначать разные грамматические роли. Таблица показывает, как меняется значение в зависимости от формы и контекста.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определяется не только словом halb, но и его грамматической функцией. Контекст помогает выбрать правильную форму.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употребления немецких дробных выражений и устойчивых сочетаний.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составить фразу с Bruchzahlen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формы по значению, роли слова и грамматическому окружению.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числовые формы: ein Drittel означает одну треть, а drei Drittel — три трети. Также нужно соблюдать порядок слов с мерами времени и объёма.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halb sieben переводят буквально как 7:30, хотя по-немецки это 6:30. Здесь важно помнить, что счёт идёт к следующему часу.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и в окончаниях: halbe, halber, halbes нужно выбирать по роду, числу и роли слова в предложении, а не по смыслу дроби.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halb и Hälfte: первое обычно связано с временем или прилагательным, а второе называет саму половину как существительное.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и бытовых ситуаций употребления Bruchzahlen; дата не требуется.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и их частотные контексты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встречается контекст, тем легче запомнить нужную форму и услышать её в реальной речи, а не только в учебнике.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 особенно активны в повседневных темах, поэтому их стоит учить вместе с ситуациями употребления, а не отдельно от них.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тема Bruchzahlen даёт для дальнейшего изучения немецкого языка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закрепляет навыки работы с числительными и помогает быстрее понимать, как в немецком языке образуются и изменяются словосочетания с числами.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облегчает чтение расписаний, рецептов, инструкций и коротких объявлений, где дробные формы используются для точного указания времени, количества и меры.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её освоения проще изучать время, единицы измерения, даты, проценты и разговорные выражения, связанные с числовыми значениями.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Bruchzahlen: маленькая тема с большой практикой
</a:t>
            </a:r>
            <a:pPr algn="l" indent="0" marL="0">
              <a:lnSpc>
                <a:spcPct val="100000"/>
              </a:lnSpc>
              <a:buNone/>
            </a:pPr>
            <a:r>
              <a:rPr lang="en-US" sz="4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1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Bruchzahlen помогают точно называть части целого, читать время и понимать бытовые тексты. Если знать основные модели и особые формы, немецкая речь становится заметно понятнее.
</a:t>
            </a:r>
            <a:endParaRPr lang="en-US" sz="32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2026-05-25T02:56:09Z</dcterms:created>
  <dcterms:modified xsi:type="dcterms:W3CDTF">2026-05-25T02:56:09Z</dcterms:modified>
</cp:coreProperties>
</file>