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371005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«Зреет рожь над жаркой нивой…»: летний пейзаж и его смысл
</a:t>
            </a:r>
            <a:endParaRPr lang="en-US" sz="2604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2570738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Жаркое поле, спелая рожь и ожидание жатвы создают тёплое, светлое настроение.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1185863" y="3734588"/>
            <a:ext cx="3386137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 пейзаж в стихотворении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Пейзажная лирика передаёт природу через наблюдение человека. Здесь важны поле, рожь, жара и летний день, а смысл раскрывается через ожидание жатвы. Хлебное поле связано с деревенской жизнью: рожь даёт зерно, а хлеб символизирует труд и достаток.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1171575" y="1371001"/>
            <a:ext cx="47784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один образ становится знаком будущего урожая и приближения жатвы.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1185863" y="4621413"/>
            <a:ext cx="33861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7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(на основе значения слова «рожь»)
</a:t>
            </a:r>
            <a:endParaRPr lang="en-US" sz="1007" dirty="0"/>
          </a:p>
        </p:txBody>
      </p:sp>
      <p:sp>
        <p:nvSpPr>
          <p:cNvPr id="8" name="Text 3"/>
          <p:cNvSpPr txBox="1"/>
          <p:nvPr/>
        </p:nvSpPr>
        <p:spPr>
          <a:xfrm>
            <a:off x="1171574" y="3034900"/>
            <a:ext cx="47784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Рожь — хлебное растение: из её зёрен получают муку и хлеб. В тексте это не только природа, но и намёк на близкий сбор урожая.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Жаркая нива как образ летнего поля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318272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Нива и зной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Нива — это поле, где выращивают хлебные растения. Слово «жаркая» добавляет ощущение сильного летнего зноя и яркого солнца. От этого картина кажется живой и по-летнему тёплой.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6109043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простор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поддержать этот образ, воображение подсказывает золотистые колосья, открытое пространство до горизонта и светлое небо. Тени на земле редкие и короткие, поэтому свет особенно заметен.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образы стихотворения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природы задаёт общий тон: читатель прежде всего «видит» поле, а уже затем осознаёт его значение для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центре стоит природа, работа и хлеб воспринимаются как естественное продолжение происходящего, а не как отдельная тема.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Смысловая классификация образов по тексту стихотворения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Цвет, звук и движение в строке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Звуковая картина почти безмолвная: слышны шорох и лёгкое колыхание стеблей. Такое ощущение тишины усиливает спокойствие дня и помогает «замедлить» взгляд.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 образе не резкое, а медленное и ровное. Рожь как будто растёт на глазах, а жаркий день держит всё в состоянии покоя, характерного для середины лета.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преобладают золотые, жёлтые и светлые краски. Они связаны со спелыми колосьями, солнцем и летним теплом, поэтому поле кажется наполненным светом.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648618"/>
            <a:ext cx="4225529" cy="201955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 их смысл в стихотворении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ключевые слова поддерживают общую картину созревания хлеба и работы человека.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каждого слова работает как «ступенька»: от природы — к времени жатвы — и далее к человеческому труду.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Лексические значения ключевых слов в сочетании с контекстом стихотворения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труд человека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424291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природа и человек взаимосвязаны. Рожь созревает благодаря солнцу, теплу, земле и дождю, а затем урожай собирают люди. В этом чувствуется общий ритм жизни.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215063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Хлебное поле в тексте не выглядит случайным чудом. Оно показывает долгий путь от работы природы к делу человека: пока созревает рожь, люди заранее «готовятся» к жатве и ждут её времени.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смысл стихотворения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Созревание ржи становится переходом от наблюдения к размышлению о ценности труда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стихотворения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3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произведения спокойное, светлое и созерцательное. Читатель словно стоит на краю поля и спокойно смотрит, как рожь наливается и тянется к зрелости.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84515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Тревоги почти нет, потому что зрелое поле воспринимается как знак порядка в природе. Солнце и жара не пугают: они поддерживают жизнь и дают уверенность в будущем урожае.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7803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чувствуется тихое ожидание: время жатвы рядом. Картина становится «живой», ведь за красотой поля уже слышится близкий труд и его необходимость.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84515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сочетание спокойствия и ожидания помогает увидеть в обычной летеющей картине важный смысл — ценность хлеба и человеческого труда.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впечатления сильнее всего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Лирическое внимание удерживает взгляд на колосьях, затем сильнее ощущается зной, и появляется пауза ожидания. К финалу мысль собирается в образ хлеба и труда.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 движение: от наблюдения за природой к внутреннему смыслу. Рост к последней точке объясняет, почему картина поля превращается в размышление о ценности труда.
</a:t>
            </a:r>
            <a:endParaRPr lang="en-US" sz="1248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 смысловым акцентам стихотворения (оценка по структуре впечатлений, без внешних данных).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зрелости и времени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763124" y="2568177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Жаркий полдень и устойчивое время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Летняя жара задаёт устойчивый ритм: день длится, стоит неподвижная тишина. В таком времени созревание ощущается как естественный и неизбежный ход вещей.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74342" y="1605615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Зрелая рожь как знак лета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Рожь уже не зелёная: она приближается к сбору. Поле словно сообщает о зрелости и приближении важного момента, когда жизнь переходит в фазу результата.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4342" y="3238767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жатве (ожидание труда)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 ещё не убрано, но жатва уже близко. Этот промежуток особенно выразителен: в ожидании действия слышится готовность природы и людей к работе.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русской деревни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между полями и широкое небо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Представляется деревенская дорога, уходящая вдаль, где поле тянется до горизонта. Над ним стоит тёплое летнее небо, а свет ложится на золотые колосья. Такая картина помогает почувствовать спокойную широту русских пейзажей.
</a:t>
            </a:r>
            <a:endParaRPr lang="en-US" sz="991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Избы, хлеб и общий ритм дня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полем возникает образ деревенских изб: их жизнь связана с урожаем. Спелая рожь ассоциируется с хлебом, который нужен каждый день. Поэтому на картину зноя накладывается чувство ожидаемого результата труда и заботы.
</a:t>
            </a:r>
            <a:endParaRPr lang="en-US" sz="991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полудня и путь к жатве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полуденной жаре как будто замолкают лишние звуки, остаётся ровное дыхание природы. Поле уже полно жизни, но сбор ещё впереди. Поэтому появляется ожидание: человек и деревня готовятся к жатве, как к закономерному шагу лета.
</a:t>
            </a:r>
            <a:endParaRPr lang="en-US" sz="99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422" y="1599680"/>
            <a:ext cx="3812489" cy="211368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одна поэтическая строка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213747" y="1833982"/>
            <a:ext cx="3301603" cy="1657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Строка в стихотворении работает как связка: она одновременно описывает природу, создаёт телесное ощущение и подводит к главной человеческой ценности.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поэтическая строка соединяет разные уровни: видимое (поле), переживаемое (жара), ожидаемое (жатва) и главное (хлеб как результат труда).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смысловых опор по тексту стихотворения (без внешних таблиц).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0746" y="1779938"/>
            <a:ext cx="658031" cy="6580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8079" y="1779938"/>
            <a:ext cx="658031" cy="6580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5412" y="1845741"/>
            <a:ext cx="658030" cy="52642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в стихотворении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73125" y="2576130"/>
            <a:ext cx="2593273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 и точные определения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 «жаркая» усиливает ощущение солнца и зноя. Он делает сцену ближе: читатель почти чувствует тепло на коже и понимает, почему день кажется долгим и спокойным.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140458" y="2576130"/>
            <a:ext cx="2593273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Образность движения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«зреет» передаёт не только результат, но и процесс. Рожь будто растёт на глазах, и поле воспринимается живым организмом, который меняется прямо во время взгляда.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907791" y="2576130"/>
            <a:ext cx="2593273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Олицетворение через ощущение жизни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поля действует как самостоятельный герой: созревание идёт «само собой», создавая впечатление заботы природы. Отсюда возникает уважение к труду, потому что он завершает естественный рост.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картины природы к главной мысли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смыслов, выстроенная по последовательности образов в тексте (природа → время → действие → ценность).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образ понятен пятиклассникам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Спелую рожь легко представить: колосья стоят в поле, как золотые «гребни». Даже если ребята не видели жатву, они знают хлеб и понимают, что он начинается с урожая.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Зной в стихотворении помогает почувствовать лето «изнутри». Читатель замечает, как природа набирает силу к сбору, и потому ожидание не пугает, а кажется естественным шагом сезона.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уважение к труду видно без сложных слов: хлеб — не случайность. Связь поля и труда помогает понять, что литература говорит о жизни, которую можно встретить каждый день.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чувство в стихотворении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не скачет резко: оно «нарастает» вместе с полуденным теплом и замедляется к финалу. В результате читатель ощущает живое присутствие времени.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отражает трёхчастность восприятия. Максимум приходится на середину, а затем спокойная подготовка к жатве делает финал осмысленным и собранным.
</a:t>
            </a:r>
            <a:endParaRPr lang="en-US" sz="1314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 эмоциональным акцентам стихотворения (оценка по структуре текста, без внешних измерений).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произведения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352705" y="2598376"/>
            <a:ext cx="2816942" cy="9745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 труда и работа природы
</a:t>
            </a:r>
            <a:pPr algn="ctr" indent="0" marL="0">
              <a:lnSpc>
                <a:spcPct val="100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напоминает: урожай — итог совместного действия земли, тепла и человеческого труда. Поэтому красота поля связана с ценностью усилий, без которых хлеб не появляется.
</a:t>
            </a:r>
            <a:endParaRPr lang="en-US" sz="1326" dirty="0"/>
          </a:p>
        </p:txBody>
      </p:sp>
      <p:sp>
        <p:nvSpPr>
          <p:cNvPr id="10" name="Text 3"/>
          <p:cNvSpPr txBox="1"/>
          <p:nvPr/>
        </p:nvSpPr>
        <p:spPr>
          <a:xfrm>
            <a:off x="4952462" y="3369515"/>
            <a:ext cx="2816942" cy="9745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родной земли и человеческая жизнь
</a:t>
            </a:r>
            <a:pPr algn="ctr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Всё соединяется в одном образе: природа, хлеб, солнце и жизнь людей. Так простая летняя картина помогает видеть большое значение в обычных вещах повседневности.
</a:t>
            </a:r>
            <a:endParaRPr lang="en-US" sz="1278" dirty="0"/>
          </a:p>
        </p:txBody>
      </p:sp>
      <p:sp>
        <p:nvSpPr>
          <p:cNvPr id="11" name="Text 4"/>
          <p:cNvSpPr txBox="1"/>
          <p:nvPr/>
        </p:nvSpPr>
        <p:spPr>
          <a:xfrm>
            <a:off x="4952462" y="1522906"/>
            <a:ext cx="2816942" cy="9745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Рожь созревает — полнота лета
</a:t>
            </a:r>
            <a:pPr algn="ctr" indent="0" marL="0">
              <a:lnSpc>
                <a:spcPct val="100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Зрелая рожь становится знаком того, что лето достигло важной стадии. Образ показывает не просто природу, а момент завершения пути: рост превращается в результат.
</a:t>
            </a:r>
            <a:endParaRPr lang="en-US" sz="132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природа, хлеб и труд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«зреет рожь над жаркой нивой» соединяет пейзаж, время года и крестьянский труд. Стихотворение учит ценить красоту поля и понимать цену хлеба: природа и человек действуют вместе.
</a:t>
            </a:r>
            <a:endParaRPr lang="en-US" sz="136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2026-05-13T00:45:15Z</dcterms:created>
  <dcterms:modified xsi:type="dcterms:W3CDTF">2026-05-13T00:45:15Z</dcterms:modified>
</cp:coreProperties>
</file>