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и её график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формула связи между величинами.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зависимость в 8 классе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зависимости встречаются в тарифах, движении и измерениях. По формуле и графику удобно видеть, как одна величина меняется вместе с другой.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линейной функции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записывается как y = kx + b. Здесь x — аргумент, а y — значение функции, которое получается после подстановки выбранного числа.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значению x соответствует только одно значение y. Именно поэтому график функции можно точно построить по таблице значений и отметить нужные точки.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k = 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k равен нулю, формула упрощается до y = b. График при этом становится горизонтальной прямой, параллельной оси x.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b = 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b равно нулю, прямая проходит через начало координат O(0; 0). Такая форма часто встречается в задачах на пропорциональную зависимость.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370220"/>
            <a:ext cx="4452300" cy="7595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коэффициенты k и b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коэффициентам можно заранее понять, как будет выглядеть прямая и где она пересечёт оси координат.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k задаёт направление наклона, а b показывает высоту пересечения с осью y.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график прямой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065300" y="148155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и начало отсчёта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есть оси x и y, а точка O(0; 0) служит началом отсчёта. По ним удобно задавать положение каждой точки.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5065300" y="2642267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из таблицы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график линейной функции, сначала находят несколько значений x и вычисляют соответствующие y. Полученные пары координат отмечают на плоскости.
</a:t>
            </a:r>
            <a:endParaRPr lang="en-US" sz="1123" dirty="0"/>
          </a:p>
        </p:txBody>
      </p:sp>
      <p:sp>
        <p:nvSpPr>
          <p:cNvPr id="12" name="Text 4"/>
          <p:cNvSpPr txBox="1"/>
          <p:nvPr/>
        </p:nvSpPr>
        <p:spPr>
          <a:xfrm>
            <a:off x="5065300" y="3802982"/>
            <a:ext cx="3822787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двух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прямой линии достаточно двух точек: через них можно провести единственную точную прямую. Это делает построение быстрым и наглядным.
</a:t>
            </a:r>
            <a:endParaRPr lang="en-US" sz="11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график линейной функции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 формуле y = kx + b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 k меняет наклон прямой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прямые проходят через начало координат, но по-разному меняют направление. Это помогает сравнивать крутизну и знак коэффициента.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k, тем круче прямая; знак коэффициента определяет рост или убывание функции.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алгебре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 равно нулю, график не сдвинут вверх или вниз. Это удобно узнавать по формуле сразу, ещё до построения.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8 класса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прямая проходит через начало координат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осью y видно сразу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точку на оси y, достаточно положить x = 0. Тогда остаётся значение b, и координаты точки можно записать без вычислений. На графике это место показывает, где прямая входит в плоскость сверху или снизу.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осью x ищут через уравнение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точки на оси x значение y равно нулю, поэтому решают уравнение kx + b = 0. Так находят абсциссу точки пересечения и проверяют, где прямая касается горизонтальной оси.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график пересекает оси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для построения прямой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вычисленных точек помогают быстро построить прямую и проверить, не допущена ли ошибка в формуле.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превращает формулу в набор точек, по которым легко провести прямую линию.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алгебре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убывание и постоянство функции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шкала по оси x позволяет увидеть, как меняется y при одинаковом шаге аргумента в трёх разных случаях.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k задаёт направление движения графика, а модуль k — его крутизну; при k = 0 получается горизонтальная прямая.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8 класса; иллюстративные значения, построенные по формулам y = 2x, y = -x, y = 0.
</a:t>
            </a:r>
            <a:endParaRPr lang="en-US" sz="7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и множество значений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9950" y="1710300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значение x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линейной функции аргумент можно выбирать свободно: подойдут любые действительные числа. Поэтому область определения обычно не имеет ограничений и записывается как все числа.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3190160" y="1710311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 множеством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 ≠ 0, прямая не останавливается и идёт бесконечно вверх и вниз. Значит, функция принимает любые значения y, то есть множество значений тоже состоит из всех чисел.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110369" y="1710311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 k = 0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k равно нулю, функция становится постоянной: y = b. В этом случае все точки графика имеют одну и ту же высоту, а множество значений сводится к одному числу.
</a:t>
            </a:r>
            <a:endParaRPr lang="en-US" sz="13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точки по формуле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подстановке координат точки в уравнение функции и сравнении полученного равенства.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линейных функций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наклон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формул совпадает коэффициент k, их прямые имеют одинаковый наклон. Такие графики идут в одном направлении и не пересекаются, если различаются только свободные члены.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уровень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отвечает за положение прямой относительно оси y. При большем b график расположен выше, а при меньшем — ниже, хотя форма наклона остаётся прежней.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k — разные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значения k отличаются, линии уже не параллельны. Одна может быть круче другой, а при продолжении графики обычно пересекаются в одной точке.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полезно в задачах про тарифы, цены и изменение величин. По графикам легко увидеть, какая зависимость растёт быстрее и где начальное значение выгоднее.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в реальных задачах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одна величина изменяется равномерно, поэтому её удобно описывать одной формулой и быстро пересчитывать значения.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модель помогает увидеть начальный уровень и постоянный прирост, что делает её удобной для расчётов в быту и учёбе.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учебные примеры по алгебре 8 класса; данные носят качественный характер.
</a:t>
            </a:r>
            <a:endParaRPr lang="en-US" sz="7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 как их избежать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Перепутанные оси и 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меняет местами оси x и y или берёт слишком крупный масштаб, из-за чего точки оказываются не там, где должны быть. Тогда прямая выглядит «сломанной» или смещённой относительно начала координат.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 и лишние отрезки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 — не учесть знак коэффициента k и нарисовать график в неверном направлении. Ещё часто точки соединяют ломаной линией, хотя график линейной функции должен быть ровной прямой.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принадлежности точки графику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координаты точки с уравнением функции и посмотрите, выполняется ли равенство после подстановки.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принадлежит графику только тогда, когда её координаты удовлетворяют уравнению функции без противоречий.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по алгебре 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878" y="1580311"/>
            <a:ext cx="860963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2328" y="1460927"/>
            <a:ext cx="573975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3221" y="1914509"/>
            <a:ext cx="860963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линейной функции с другими темами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напрямую связана с уравнениями: чтобы найти пересечение с осью x, нужно решить простое линейное уравнение и проверить полученный корень.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и таблицы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зависимость может быть записана формулой, таблицей значений и графиком. Это помогает быстрее сравнивать данные и находить закономерности.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и пропорции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задачах с процентами и пропорциями изменение идёт равномерно. Тогда линейная запись помогает увидеть начальное значение и постоянный шаг изменения.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 курса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объединяет координатную плоскость, вычисления и моделирование ситуаций. Поэтому она часто используется как базовая тема для решения задач в 8 классе.
</a:t>
            </a:r>
            <a:endParaRPr lang="en-US" sz="9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линейную функцию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используется в задачах на стоимость, движение и изменение величин.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функция: формула, график, смысл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объединяет формулу, таблицу и график в одном описании зависимости. По коэффициентам k и b можно быстро понять поведение прямой и уверенно решать задачи из школьной практики.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2026-05-29T11:27:08Z</dcterms:created>
  <dcterms:modified xsi:type="dcterms:W3CDTF">2026-05-29T11:27:08Z</dcterms:modified>
</cp:coreProperties>
</file>