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общее представление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уникальные симбиотические организмы, важные для природы и человека.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глобальное распространение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известны учёным с XVIII века. Более 20 000 видов обитают на всех континентах, включая Арктику и Антарктиду, где другие растения не выживают.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основа лишайника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состоит из гриба — микобионта, обеспечивающего защиту и влагу для совместного обитания с фотобионтом.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— зелёные водоросли или цианобактерии, осуществляют фотосинтез, производя органические вещества для гриба.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взаимовыгодное сотрудничество позволяет лишайникам успешно выживать в экстремальных условиях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и нижняя корка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корка — плотный защитный слой, оберегающий организм. Нижняя корка или медулла состоит из рыхлых грибных гиф и обеспечивает крепление.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фотобионта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корками располагается слой фотобионта, состоящий из фотосинтетических клеток водорослей или цианобактерий, ответственных за питание.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лишайника: основные компоненты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лишайники плотно прирастают к поверхности, образуя корковидные структуры без выраженных листьев или веток.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напоминают плоские листочки, часто слабо прикреплённые к субстрату, обладают большей гибкостью.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формируют ветвистые структуры, часто выступающие над поверхностью, похожие на маленькие кустики или нити.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форм: морфологические типы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оттенков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могут иметь оттенки зелёного, жёлтого, оранжевого, серого и коричневого. Эти цвета зависят от состава фотобионта и пигментов гриба, что помогает в их идентификации.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цвета в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оттенок лишайника часто служат важными признаками для определения вида. Цвет может меняться под воздействием окружающей среды, отражая адаптацию к условиям.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представлены лишайники с разнообразной окраской, демонстрирующие вариативность цветов и форм. Это облегчает их изучение и распознавание в природе.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палитра и внешние признаки лишайников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лишайников и фотосинтез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осуществляет фотосинтез, производя необходимые органические вещества для жизнедеятельности лишайника.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часть поглощает влагу и минералы из воздуха и субстрата, обеспечивая фотобионт необходимыми элементами.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позволяет лишайникам расти даже на каменистых и мало плодородных поверхностях.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лишайника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лишайника от спор до распространения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спорой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лишайника образует споры, которые распространяются и прорастают, но для формирования нового лишайника требуется взаимодействие с фотобионтом.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при помощи соредий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Соредии — мельчайшие частицы, содержащие оба компонента лишайника, которые легко разносятся ветром и водой, обеспечивая быстрое распространение.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Изиции как средства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Изиции — многочисленные мелкие выросты таллома, содержащие клетки гриба и фотобионта, а их отделение способствует образованию новых организмов.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лишайников: пути и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44" y="1935209"/>
            <a:ext cx="540873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лишайников по форме роста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форме роста лишайников отражают их приспособленность к среде обитания и способы прикрепления к субстрату.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роста влияет на экологическую адаптацию и выбор среды обитания лишайников.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обитать на самых различных поверхностях: коре деревьев, камнях, почве, старых крышах и даже памятниках, что отражает их высокую адаптивность к разным средам.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выдерживают экстремальные условия — сильную засуху, морозы, интенсивную солнечную радиацию и воздействие загрязняющих веществ, что помогает им выживать там, где другие растения не могут.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заселяют голые камни и скалы, способствуя постепенному разрушению пород и формированию первичного почвенного слоя, необходимого для развития других растений.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способность к выживанию и разрушению минералов делает лишайники важными первичными колонизаторами в процессах экосистемного восстановления и почвообразования.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обитания и среда распространения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 на голых поверхностях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появляются на камнях, где растения не могут прижиться. Их биохимическая активность способствует разрушению породы и созданию почвы, необходимой для дальнейшего заселения экосистем.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аккумулируют минералы и органические вещества, влияя на химический состав почв и питательных сетей. Это способствует поддержанию баланса элементов в природных сообществах.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 северных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тундровой зоне ягель является основным кормом северных оленей зимой. Лишайники поддерживают жизнедеятельность многих животных, обеспечивая необходимую пищевую базу.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лишайников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Биоиндикаторная роль лишайников: график загрязнения воздуха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чувствительны к диоксиду серы и тяжелым металлам, что отражается на разнообразии видов в экологически проблемных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загрязнения воздуха, тем ниже видовое разнообразие лишайников, что подтверждает их значимость как индикаторов чистоты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лишайников-индикаторов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Parmelia широко распространена в чистых лесах и сельской местности, её присутствие свидетельствует о хорошем состоянии воздуха и экологической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Xanthoria часто встречается в городских условиях с умеренным уровнем загрязнения, что отражает её устойчивость к некоторым вредным веществам.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Корковые лишайники чувствительны к сильному промышленному загрязнению и полностью исчезают в таких местах, указывая на серьёзное воздействие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природных красителей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видов лишайников добывают натуральные красители, которые применяются в текстильной промышленности. Они обеспечивают экологически чистые оттенки тканей и сохраняют традиционные техники окраски.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медицине и косметике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содержат биологически активные вещества, которые применяются для создания антибиотиков и косметических средств с антисептическим действием, что повышает их ценность для здоровья.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 и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служит важным кормом для северных оленей, а в некоторых регионах лишайники применяются для подкормки домашнего скота в периоды нехватки пищи.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лишайников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Лишайниковые кислоты обладают выраженными антисептическими и противогрибковыми свойствами, обеспечивающими защиту от вредителей и микробов в жестких условиях среды.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соединения используются в фармакологии для создания лекарств и в пищевой промышленности в качестве природных консервантов и добавок.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уникальных химических веществ позволяет лишайникам взаимодействовать с окружающей средой и оставаться конкурентоспособными в экосистемах.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производимые лишайниками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интересные факты о лишайниках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очень медленно — скорость их роста составляет около одного миллиметра в год, что делает их одними из самых нерастущих организмов.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показали, что лишайники могут выживать после длительного пребывания в открытом космосе, демонстрируя удивительную устойчивость к экстремальным условиям.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использовали лишайники для получения краски, а также в лечебных целях, применяя их экстракты в традиционной медицине.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«лишайник» происходит от латинского слова, означающего «болезнь», что связано с ошибочным восприятием их как паразитов, а не симбиотических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 изменение климата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сдвигу ареалов некоторых видов лишайников, причём чувствительные к загрязнению и влажности виды исчезают из традиционных мест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лишайников позволяет отслеживать экологическое состояние природных экосистем и выявлять нарушения в результате климатических изменений.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биоразнообразия лишайников свидетельствует о деградации среды и требует мер по охране и восстановлению природных местообитаний.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— корм для северных оленей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Cladonia rangiferina покрывает значительные площади тундры и служит ценным кормом для северных оленей в холодные сезоны, поддерживая жизнь в суровых климатических условиях.
</a:t>
            </a:r>
            <a:endParaRPr lang="en-US" sz="93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Уснея бородатая как индикатор чистоты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Usnea barbata образует тёмно-зелёные нити, свисающие с ветвей деревьев. Её присутствие свидетельствует о хорошей экологической обстановке и низком уровне загрязнения.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— распространённый древесный лишайник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Parmelia sulcata часто встречается на коре лиственных деревьев в умеренных широтах. Её изучение помогает оценить состояние лесных экосистем и их чистоту.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лишайников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лишайников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играют важную роль в экологии, являются природными индикаторами и ресурсом для человека. Их сохранение критично для устойчивости экосистем и экологического равновесия.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2026-05-08T14:07:01Z</dcterms:created>
  <dcterms:modified xsi:type="dcterms:W3CDTF">2026-05-08T14:07:01Z</dcterms:modified>
</cp:coreProperties>
</file>