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борьбой проектов государства: большевики, Белое движение, национальные власти и повстанцы определяли будущее России.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политико-государственные силы в годы Гражданской войны 1918–1920 гг.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1917 году империя переживала системный кризис власти, экономики и армии. Февраль лишил монархии опоры, Октябрь привёл большевиков к власти в Петрограде. Брестский мир 3 марта 1918 года усилил раскол и сопротивление. Распад армии и борьба за ресурсы сделали конфликт неизбежным.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от революции к вооружённому конфликту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Социальной опорой становились рабочие, часть солдат и беднейшее крестьянство. Лозунги «мир, земля, хлеб» и обещание передать власть Советам помогали мобилизовать людей и закреплять лояльность.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власти обеспечивали национализация, продразвёрстка и ЧК. Одновременно проводилась жёсткая централизация управления: решение ключевых вопросов концентрировалось в центре, снижая автономию регионов.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действовали через РКП(б), Советы и Совнарком, дополняя систему чрезвычайными органами. Ставка на контроль над Петроградом и Москвой давала политический центр тяжести и управляемость курса.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Большевики: опора на Советы, партию и центральную власть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масштабы мобилизации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Рабоче-крестьянская Красная армия была создана в январе 1918 года и быстро стала главным военным инструментом советской власти. К 1920 году её численность достигла нескольких миллионов, расширив возможности мобилизации.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 опора на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Троцкий выстроил единое командование, систему военных комиссаров и жёсткую дисциплину. Плюс к этому у красных были крупные промышленные районы и железнодорожные узлы, а Москва помогала оперативно перебрасывать войска.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как инструмент укрепления большевиков
</a:t>
            </a:r>
            <a:endParaRPr lang="en-US" sz="26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Продотряды изымали хлеб у крестьян, и это в целом подрывало согласие на местах. Чтобы удержать ситуацию, усиливали роль комитетов бедноты и местных советов, опираясь на раскол внутри крестьянства.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государственного контроля сопровождался репрессиями и нарастанием недовольства. Особенно ощутимым это стало в 1919–1920 годах, когда ресурсы и терпение общества оказывались на пределе.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«Военный коммунизм» связывал власть с управлением экономикой: национализировалась крупная промышленность, ограничивалась свободная торговля, вводилась продразвёрстка. Города и фронт получали снабжение, но деревня теряла устойчивость.
</a:t>
            </a:r>
            <a:endParaRPr lang="en-US" sz="1433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большевиков в тылу и на селе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движение объединяло разнородные антибольшевистские силы: бывших офицеров, монархистов, кадетов, часть казачества и чиновничества. Общая рамка включала идею «единой и неделимой России».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акцент делался на восстановление законности и частной собственности. Но по земельному вопросу и будущему устройству страны не было единой, понятной и одинаково привлекательной программы, что ослабляло поддержку в деревне.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антибольшевистского лагеря сохранялись разногласия по политическим взглядам и по стратегии ведения войны. Эти расхождения мешали вырабатывать согласованную линию, особенно когда требовались быстрые решения на фронтах.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движение: политические цели и внутренние противоречия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возникали и меняли масштабы в ходе кампаний, но каждая «зона» оставалась зависимой от снабжения и устойчивости тыла.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успехи упирались в одну проблему: белым приходилось действовать на удалённых направлениях при слабых коммуникациях и ограниченных резервах.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интерпретация по описанию основных фронтов в исходном контуре (количественных показателей не задано).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белые центры и направления борьбы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Сибирское правительство контролировало значительные территории, однако сталкивалось с партизанским движением и крестьянскими восстаниями. Перебои со снабжением и жёсткие меры мобилизации подрывали доверие населения.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Реквизиции воспринимались как давление «снаружи», а не как согласованный общественный порядок. В итоге восточный фронт постепенно терял устойчивость, а политическая конструкция становилась более хрупкой.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1918 года Александр Колчак был провозглашён Верховным правителем России в Омске. Его режим опирался на офицерство, казачество, чиновников старой школы и частичную внешнюю поддержку.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Колчак и власть в Сибири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на Москву стало для большевиков особенно опасным: оно демонстрировало, что у белых есть сила для расширения контроля и давления на центр.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продвижение остановили растянутые коммуникации, слабый тыл, нехватка резервов и конфликты с местным населением. Красное контрнаступление осенью 1919 года окончательно закрепило перелом.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1919 года вооружённые силы Юга России под командованием Антона Деникина достигли наибольших успехов, продвинувшись на значительные территории Дона, Кубани, Украины и Подолья.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Деникин и борьба за центр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Северо-Западная армия Николая Юденича дважды пыталась овладеть Петроградом в 1919 году. Эти попытки показывали, что стратегическая цель противников советской власти могла быть не только «внутри», но и вокруг столицы.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Белых поддерживали Эстония и часть британских поставок, однако силы оставались относительно небольшими. Без крупного преимущества в ресурсах критической становилась точность координации и огневая поддержка.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Неудачи объяснялись слабой координацией и нехваткой артиллерии, а также устойчивой обороной города. Большевики мобилизовали рабочих, матросов Балтийского флота и местные гарнизоны для защиты Петрограда.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Юденич и попытки взять Петроград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Врангель и завершение Белого движения в Крыму
</a:t>
            </a:r>
            <a:endParaRPr lang="en-US" sz="2966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Июнь—октябрь 1920: земельные и административные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47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Врангель вводил земельную реформу и более гибкую систему управления. Однако эти решения были запоздалыми: без быстрого военного перелома они не смогли изменить общий баланс сил в пользу белых.
</a:t>
            </a:r>
            <a:endParaRPr lang="en-US" sz="1427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1920: эвакуация и символ окончания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1920 года произошла эвакуация войск и беженцев из Крыма. Этот исход стал символом завершения организованного белого сопротивления и перехода инициативы к советской стороне.
</a:t>
            </a:r>
            <a:endParaRPr lang="en-US" sz="1492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Май—1920: смена руководства в Крыму
</a:t>
            </a:r>
            <a:pPr algn="l" indent="0" marL="0">
              <a:lnSpc>
                <a:spcPct val="115000"/>
              </a:lnSpc>
              <a:buNone/>
            </a:pPr>
            <a:r>
              <a:rPr lang="en-US" sz="47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разгромов на других фронтах Пётр Врангель сосредоточил белые силы в Крыму. Он попытался придать движению новую «управленческую» форму, чтобы удержать территорию и людей, переживших прежние поражения.
</a:t>
            </a:r>
            <a:endParaRPr lang="en-US" sz="14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стремились к полной независимости, другие — к автономии или защите местных интересов от центральной власти. На практике эти варианты сталкивались с претензиями как большевиков, так и белых лидеров.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признавать лозунг восстановления прежней имперской целостности превращал войну в национально-государственный распад. Региональные элиты пытались удержать контроль, но ресурсов и единства хватало не всегда.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1918–1920 годах на бывших имперских территориях действовали правительства Украины, Финляндии, государств Прибалтики, Закавказья и в ряде казачьих районов. Их цели различались, но общий мотив — самоопределение.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правительства и борьба за самоопределение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00454"/>
            <a:ext cx="5955300" cy="21268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по теме Гражданской войны 1918–1920 гг. (обобщение курса)
</a:t>
            </a:r>
            <a:endParaRPr lang="en-US" sz="1194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политико-государственных сил
</a:t>
            </a:r>
            <a:endParaRPr lang="en-US" sz="3106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четырёх групп по опоре в обществе, политическим целям, методам борьбы и слабым сторонам. Итоговый вывод связывает исход войны с качеством управления и масштабом мобилизационной базы.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получил лагерь с более чёткой системой управления и более широкой мобилизационной основой; разобщённость и неясность «земельного» решения подрывали союзников белых.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соотношение сил в 1918–1920 годах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этапов: от кризиса 1917 года к укреплению советской государственности; узлы — продразвёрстка, мобилизация, интервенция и крестьянские восстания.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Иностранная интервенция и помощь Антанты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Многостороннее участие Антанты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конфликт вовлекались Великобритания, Франция, США, Япония и другие государства. Их присутствие расширяло масштабы войны и делало её заметной частью международной политики.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вооружений и снаряжения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выражалась в передаче оружия, снаряжения и обмундирования. Такие поставки усиливали отдельные антибольшевистские структуры, но не гарантировали решающего перевеса.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высадки в портах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поставками происходили высадки ограниченных военных контингентов в северных и дальневосточных портах. Это подчёркивало международный характер войны для жителей России.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как главный спор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интервенция воспринималась как угроза национальному суверенитету. Поэтому внешняя помощь не объединяла общества вокруг антибольшевистских сил.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известными стали Тамбовское восстание, антибольшевистские выступления на Украине и в Поволжье, а также движение «зелёных» отрядов. Они не были единым политическим лагерем, но действовали как массовая сила.
</a:t>
            </a:r>
            <a:endParaRPr lang="en-US" sz="1452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протеста связывали прежде всего с продразвёрсткой, насильственной мобилизацией и реквизициями. Эти выступления показали, что для сельского населения главными оставались земля, безопасность и местная самостоятельность.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 нередко оставалось вне выбора «за красных» или «за белых» и защищало собственные интересы. Именно поэтому в тылу возникали очаги сопротивления, мешавшие обеим сторонам закрепляться.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восстания и «третья сила»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сопоставлении факторов видно: решающими стали управленческая связность и мобилизационный потенциал, тогда как противникам чаще мешали несогласованность и недостаток поддержки в деревне.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советской стороны объясняется комбинацией централизации, дисциплины и контроля над ключевыми ресурсами; противники проигрывали из‑за разобщённости и слабой ясности по основным вопросам повседневной жизни.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учебного курса и сравнительного анализа факторов исхода 1918–1920 гг. (без точной статистики).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победили большевики и проиграли их противники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использовали агитацию, печать и плакаты, а также цензуру, чтобы объяснить обществу, кто является «опасностью». Информационная работа усиливала доверие к собственным решениям и недоверие к противнику.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создали ВЧК и применяли практику красного террора. Белые также прибегали к карательным мерам, включая военно-полевые суды и репрессии против подозреваемых в поддержке врага.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информационное пространство закрепляла образ врага и усиливала поляризацию. Массовое насилие стало одной из характерных черт Гражданской войны, затрагивая не только фронт, но и повседневность.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Пропаганда, террор и борьба за сознание общества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большевиков привела к утверждению однопартийной системы и к усилению централизованной власти. Советское руководство закрепляло контроль над территориями и строило новую модель управления.
</a:t>
            </a:r>
            <a:endParaRPr lang="en-US" sz="1493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оставила после себя разрушенную экономику и огромное число человеческих потерь. Города и сёла переживали дефицит, а социальная устойчивость резко ухудшилась.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Серьёзными последствиями стали беженство и глубокий социальный раскол между людьми с разными взглядами и жизненными стратегиями. Этот разрыв надолго повлиял на общественные настроения.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1918–1920 годов выработал устойчивый тип отношений между властью и обществом. В дальнейшем это определяло, как в СССР воспринимались мобилизация, контроль и участие граждан в политике.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противостояния для государства и общества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войны определили не только военные успехи, но и способность создавать устойчивую власть, управлять территориями и мобилизовать ресурсы. Большевики выиграли благодаря централизации и контролю, противники — из-за разобщённости и слабой ясности по ключевым вопросам будущего.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политико-государственные силы и исход Гражданской войны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2026-05-12T19:28:34Z</dcterms:created>
  <dcterms:modified xsi:type="dcterms:W3CDTF">2026-05-12T19:28:34Z</dcterms:modified>
</cp:coreProperties>
</file>