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звёзды: единая природа светил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звёзды подчиняются одним законам материи и 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звёзды в физической картине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связывает строение вещества, излучение и движение небесных тел. Солнце — ближайшая лаборатория для проверки теорий, а звёзды показывают, что всё видимое небо подчиняется единым физическим законам, изучаемым в 11 классе.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составе Солнечной системы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Солнце приходится около 99,86% массы всей Солнечной системы. Именно его гравитация удерживает планеты, задаёт устойчивость орбит и определяет общую динамику системы.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масса системы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Солнца составляет примерно 1,39 млн км, а возраст — около 4,6 млрд лет. Эти параметры показывают, что перед нами зрелая звезда главной последовательности.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возраст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температура достигает примерно 15 млн °C, а на поверхности — около 5 800 K. Такие условия поддерживают термоядерные реакции и мощное излучение.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спектральному классу Солнце относится к G2V и входит в число жёлтых карликов. Его свойства служат удобным эталоном для сравнения с другими звёздами.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тип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450" y="3012471"/>
            <a:ext cx="2716500" cy="15996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Солнца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9625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области идёт термоядерный синтез водорода в гелий. Именно здесь рождается основная энергия, которая затем постепенно проходит к внешним слоям.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9600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поверхности перенос энергии осуществляется потоками вещества. Нагретая плазма поднимается вверх, остывает и опускается вниз, образуя крупномасштабное перемешивание.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Конвективная зона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переносится наружу преимущественно в виде фотонов. На этом участке путь излучения крайне длинный, поэтому выход энергии к поверхности занимает очень много времени.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зона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3313325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внешняя оболочка чрезвычайно разрежена, но очень протяжённа и горячa. Её высокая температура подчёркивает сложность процессов в солнечной атмосфере.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313300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459613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воспринимается как видимая поверхность Солнца. Хромосфера лучше всего заметна во время затмений, когда проявляются её тонкие красноватые слои.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59587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и хромосфера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звёзд разных типов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подчёркивает, насколько по-разному ведут себя звёзды при изменении массы. Для наглядности параметры нормированы, чтобы показать общий характер различий между типами.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звезды, тем выше её температура и светимость, но тем короче жизнь. Это ключевая закономерность звёздной эволюции.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представления о типах звёзд; значения нормированы для сравнения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180978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180978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085978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132418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звёзд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Солнца четыре ядра водорода последовательно превращаются в ядро гелия. Этот процесс является главным источником энергии, которая поддерживает излучение звезды.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массы при реакции исчезает как масса покоя и превращается в энергию по формуле E=mc². Именно поэтому даже небольшие ядерные превращения дают огромный энергетический эффект.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массы в энергию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Выделяющаяся энергия нагревает плазму и создаёт давление излучения. Оно препятствует дальнейшему гравитационному сжатию и помогает звезде сохранять устойчивое состояние.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сжатию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Существование Солнца определяется балансом между гравитацией, стремящейся сжать вещество, и внутренним давлением, возникающим благодаря термоядерным реакциям в ядре.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сил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звёзд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Спектральная последовательность показывает связь между цветом, температурой и особенностями спектра. По линиям поглощения можно судить о составе атмосферы звезды и её физическом состоянии.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выстраиваются от горячих голубых к холодным красным; Солнце находится в середине шкалы, что удобно для сравнения с другими звёздами.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спектральная классификация звёзд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указатель температуры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максимум излучения смещён в коротковолновую область, звезда выглядит синей или голубой. Такие объекты имеют температуру поверхности выше 10 000 K и излучают особенно интенсивно. Их спектр заметно уходит в ультрафиолетовую область.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звёзды — самые горячие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жёлтый ориентир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окраска соответствует температурам примерно 5 500–6 000 K. Именно поэтому Солнце воспринимается как удобный эталон: по его цвету легко понять, как выглядят звёзды средней температуры и чем они отличаются от более горячих и более холодных.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максимум излучения смещается к длинным волнам, звезда становится красной. Температура её поверхности обычно ниже 3 500 K, а значительная часть энергии уходит в инфракрасную область, невидимую человеческому глазу.
</a:t>
            </a:r>
            <a:endParaRPr lang="en-US" sz="1125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звёзды — холоднее остальных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звезды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общую последовательность стадий и развилки эволюции звезды, зависящие прежде всего от её массы.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жизни звёзд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облака газа и пыли возникает протозвезда. На этом этапе ещё не установилось устойчивое термоядерное горение, поэтому дальнейшая судьба объекта зависит от массы.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звезды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долго существует в устойчивом состоянии, пока в ядре идёт превращение водорода в гелий. У массивных звёзд топливо расходуется намного быстрее, чем у маломассивных.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пути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водорода звезда меняет размеры и яркость. Массивные звёзды живут миллионы лет, а звёзды малой массы — десятки миллиардов лет; Солнце уже прошло примерно половину своего срока.
</a:t>
            </a:r>
            <a:endParaRPr lang="en-US" sz="10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светимости и массы звёзд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главной последовательности подчиняются неслучайной закономерности: небольшое увеличение массы резко усиливает энерговыделение и сокращает срок существования.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звезда, тем быстрее растёт её светимость и тем короче жизнь на главной последовательности.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зависимость по данным астрофизики главной последовательности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5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3,26 светового года
</a:t>
            </a:r>
            <a:endParaRPr lang="en-US" sz="4651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 одному парсеку.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единица удобна в астрономии: ею выражают расстояния до близких звёзд, измеряемые методом годичного параллакса.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справочник; принятие единицы парсек в астрономии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выглядят точками даже в телескоп
</a:t>
            </a:r>
            <a:endParaRPr lang="en-US" sz="261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крупный телескоп не делает звезду видимым диском, потому что её угловой размер слишком мал. Поэтому звезда остаётся точечным источником света, хотя прибор собирает больше света и деталей спектра.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дальность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видит различия в цвете, яркости и спектральных линиях, но не форму поверхности. Эти признаки позволяют судить о температуре, составе и движении звезды, не раскрывая её видимого размера.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различить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хорошо различимы созвездия, звёздные скопления и двойные системы, где взаимное расположение звёзд создаёт узнаваемые рисунки. Такие изображения помогают ориентироваться на небе и изучать структуру звёздных полей.
</a:t>
            </a:r>
            <a:endParaRPr lang="en-US" sz="885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неба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поле убеждает, что ночное небо состоит из множества объектов, сильно различающихся по яркости и удалённости. Эта разница становится заметной именно благодаря фотографиям и точным измерениям.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поле звёзд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звёздные величины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 помогает отличать видимую яркость от истинных физических характеристик звезды.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астрономии; определения звёздных величин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яркость зависит от расстояния, а светимость и абсолютная величина позволяют сравнивать звёзды по их собственным свойствам.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82850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Созвездия, навигация и движение Солнца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служат удобной картой звёздного неба: по знакомым рисункам легче находить нужные участки, запоминать расположение светил и передавать астрономические наблюдения.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небе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почти совпадает с направлением на северный полюс мира, поэтому её используют как естественный ориентир. По её положению можно определить север даже без компаса.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годичное движение Солнца по эклиптике связано со сменой сезонов. Изменение высоты Солнца над горизонтом меняет продолжительность дня и количество получаемого тепла.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Солнца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и её циклы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роста активности сопровождаются усилением потока заряженных частиц, что особенно важно для спутников, радиосвязи и наблюдений космической погоды.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Солнца меняется регулярно, поэтому наблюдение пятен и вспышек помогает заранее оценивать возможные возмущения около Земли.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11-летний цикл солнечной активности; обобщённые учебные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Солнца на Землю и живую природу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задаёт общий тепловой режим планеты, определяет сезонность и различия климатических зон. Без постоянного притока энергии земная атмосфера и океаны не могли бы поддерживать привычную динамику.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двигатель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солнечной активности могут усиливать геомагнитные возмущения, вызывать полярные сияния и мешать работе техники. Особенно уязвимы спутники, радиосвязь и навигационные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погода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поверхности вызывает испарение, образование облаков и осадки. Поэтому Солнце участвует в круговороте воды, а значит, влияет на погоду, влажность почв и распределение жизни на Земле.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возможен только благодаря свету Солнца: растения превращают его энергию в химическую, а затем она передаётся по пищевым цепям. Так солнечное излучение поддерживает биосферу.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Солнца: безопасность и методы
</a:t>
            </a:r>
            <a:endParaRPr lang="en-US" sz="290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Солнце без специальной защиты опасно: яркое излучение может повредить сетчатку уже за короткое время. Для наблюдений нужны фильтры, проекция или сертифицированные приборы.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 защитой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способ для учебных наблюдений — вывести изображение солнечного диска на экран. Так можно изучать пятна и форму диска, не направляя взгляд прямо на Солнце.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Проекционный метод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различимы пятна, грануляция, факелы и протуберанцы. Эти объекты показывают, что Солнце постоянно меняется, а его внешние слои связаны с активными процессами.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диске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серии наблюдений позволяют отслеживать движение активных областей, сравнивать разные дни и изучать эволюцию солнечных явлений. Это основа исследования солнечной активности.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снимки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астрономического анализа звезды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показывает, как из света получают сведения о физических свойствах звезды.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показывает, что звёзды подчиняются общим законам материи и энергии. Понимая их светимость, температуру и эволюцию, мы лучше объясняем устройство Галактики и место Земли во Вселенной.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звёзды: единая физика неба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2026-05-29T17:42:32Z</dcterms:created>
  <dcterms:modified xsi:type="dcterms:W3CDTF">2026-05-29T17:42:32Z</dcterms:modified>
</cp:coreProperties>
</file>