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takes … to do something: как говорить, что для действия что-то нужно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действие требует времени, усилий или терпения, используйте it takes.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it takes важно на уроке английского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часто встречается в учебных текстах и диалогах. Она помогает коротко сказать, сколько времени занимает дело и какой ресурс нужен для результата: время, усилие, навык или терпение.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минут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именно столько может занять дорога до школы.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учебного материала по теме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помогает ответить на вопрос How long does it take? и показать длительность действия в понятной форме.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6434"/>
            <a:ext cx="3856200" cy="12986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конструкции it takes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из каких частей строится модель и как она переводится на русский язык.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takes обычно стоит число или оценка: much, little, a lot of, enough.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грамматике английского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предложение с it takes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шагов при составлении фразы.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takes в значении усилия, терпения и навыка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797273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может описывать не только длительность, но и внутренний ресурс. Тогда после it takes называют качество или усилие, без которого результат невозможен.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400406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и навык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practice и skill часто показывают, что умение появляется не сразу. В таких предложениях важно подчеркнуть регулярность: тренировка, повторение и постепенный прогресс.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003544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в учёбе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Patience помогает говорить о ситуациях, где результат приходит не быстро. Это особенно полезно для тем, связанных с чтением, грамматикой и запоминанием слов.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3606677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Старательность и 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Effort и energy подходят, когда нужно показать, что дело требует собранности и сил. Такую лексику легко связать со спортом, проектами и домашними заданиями.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975425" y="4209806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Teamwork показывает, что иногда результат зависит не от одного человека, а от совместных действий. Это удачно работает в проектной деятельности и классных презентациях.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 школьника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06750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Сборы утром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takes 15 minutes to get dressed — полезный пример для повседневной речи. Он показывает, как конструкция помогает назвать обычное школьное действие и его длительность.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16619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подъём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takes effort to wake up early — здесь важна не минута, а усилие. Фраза хорошо отражает знакомую ситуацию, когда нужно собраться и не опоздать.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26485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правил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takes practice to remember irregular verbs — пример из урока английского. Он подчёркивает, что учебный успех часто связан с повторением, а не только с количеством времени.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36337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группе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takes teamwork to prepare a class presentation — удачный пример для проектов. Он показывает, что для общего результата нужны согласование, ответственность и совместные действия.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выражать it takes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ситуациях конструкция чаще всего связывается с временем и усилиями, но также подходит для денег, терпения и навыка.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значения — time и effort: именно они чаще всего нужны в учёбе и повседневных делах.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it takes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50" y="2246981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4981" y="2237181"/>
            <a:ext cx="200813" cy="229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7237" y="2242581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27406" y="2237181"/>
            <a:ext cx="200813" cy="229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57443" y="2237181"/>
            <a:ext cx="143438" cy="229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часто стоят после takes
</a:t>
            </a:r>
            <a:endParaRPr lang="en-US" sz="2000" dirty="0"/>
          </a:p>
        </p:txBody>
      </p:sp>
      <p:sp>
        <p:nvSpPr>
          <p:cNvPr id="16" name="Text 2"/>
          <p:cNvSpPr txBox="1"/>
          <p:nvPr/>
        </p:nvSpPr>
        <p:spPr>
          <a:xfrm>
            <a:off x="406750" y="26072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 показывает, сколько нужно для действия. Эта группа слов помогает говорить о дороге в школу, выполнении домашнего задания и подготовке к урокам.
</a:t>
            </a:r>
            <a:endParaRPr lang="en-US" sz="928" dirty="0"/>
          </a:p>
        </p:txBody>
      </p:sp>
      <p:sp>
        <p:nvSpPr>
          <p:cNvPr id="17" name="Text 3"/>
          <p:cNvSpPr txBox="1"/>
          <p:nvPr/>
        </p:nvSpPr>
        <p:spPr>
          <a:xfrm>
            <a:off x="22160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Effort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Effort подчёркивает старание и напряжение. С этим словом удобно описывать сложные задания, тренировки и любые дела, где результат даётся не сразу.
</a:t>
            </a:r>
            <a:endParaRPr lang="en-US" sz="928" dirty="0"/>
          </a:p>
        </p:txBody>
      </p:sp>
      <p:sp>
        <p:nvSpPr>
          <p:cNvPr id="18" name="Text 4"/>
          <p:cNvSpPr txBox="1"/>
          <p:nvPr/>
        </p:nvSpPr>
        <p:spPr>
          <a:xfrm>
            <a:off x="40172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Patience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Patience нужно там, где приходится ждать и не торопиться. Такое слово часто связывают с изучением языка, чтением и долгими учебными результатами.
</a:t>
            </a:r>
            <a:endParaRPr lang="en-US" sz="928" dirty="0"/>
          </a:p>
        </p:txBody>
      </p:sp>
      <p:sp>
        <p:nvSpPr>
          <p:cNvPr id="19" name="Text 5"/>
          <p:cNvSpPr txBox="1"/>
          <p:nvPr/>
        </p:nvSpPr>
        <p:spPr>
          <a:xfrm>
            <a:off x="5818463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Practice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Practice показывает регулярную тренировку навыка. Оно особенно подходит для чтения, спорта, музыки и запоминания слов, когда успех приходит через повторение.
</a:t>
            </a:r>
            <a:endParaRPr lang="en-US" sz="928" dirty="0"/>
          </a:p>
        </p:txBody>
      </p:sp>
      <p:sp>
        <p:nvSpPr>
          <p:cNvPr id="20" name="Text 6"/>
          <p:cNvSpPr txBox="1"/>
          <p:nvPr/>
        </p:nvSpPr>
        <p:spPr>
          <a:xfrm>
            <a:off x="7619812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Money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Money используют, когда речь идёт о покупке вещей или расходах. В школьной жизни это удобно для примеров с канцелярией, кружками и поездками.
</a:t>
            </a:r>
            <a:endParaRPr lang="en-US" sz="92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658638"/>
            <a:ext cx="3856200" cy="130997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it takes, need, require и spend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чем похожие слова отличаются по смыслу и употреблению.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takes говорит о необходимом ресурсе или времени, а spend — о том, что уже потрачено.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сравнения выражений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форма глагола takes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-s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Present Simple с подлежащим it используется форма takes, потому что it относится к третьему лицу единственного числа. Поэтому правильно: It takes me 20 minutes to get to school.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перед временем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takes часто ставят me, you, him, her, us или them, если нужно показать, кому именно нужно время, усилие или терпение. Это делает предложение точным и понятным.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50368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 тесте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it, не забывайте окончание -s: It takes, а не It take. Такая маленькая деталь особенно важна в письменных упражнениях, где ошибка сразу заметна.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задать вопрос и дать ответ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спросить о длительности действия и ответить с помощью it takes или it took.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96"/>
            <a:ext cx="4020300" cy="13113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050" y="3037744"/>
            <a:ext cx="4020300" cy="13113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временем и трудностью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06750" y="1395625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важны минуты
</a:t>
            </a:r>
            <a:pPr algn="l" indent="0" marL="0">
              <a:lnSpc>
                <a:spcPct val="115000"/>
              </a:lnSpc>
              <a:buNone/>
            </a:pPr>
            <a:r>
              <a:rPr lang="en-US" sz="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задаче всё решают часы на стене. Фраза It takes 5 minutes to solve the problem сообщает только о длительности действия. Она отвечает на вопрос, сколько времени нужно, чтобы прийти к результату.
</a:t>
            </a:r>
            <a:endParaRPr lang="en-US" sz="1378" dirty="0"/>
          </a:p>
        </p:txBody>
      </p:sp>
      <p:sp>
        <p:nvSpPr>
          <p:cNvPr id="11" name="Text 3"/>
          <p:cNvSpPr txBox="1"/>
          <p:nvPr/>
        </p:nvSpPr>
        <p:spPr>
          <a:xfrm>
            <a:off x="406750" y="3191200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внутренний ресурс
</a:t>
            </a:r>
            <a:pPr algn="l" indent="0" marL="0">
              <a:lnSpc>
                <a:spcPct val="115000"/>
              </a:lnSpc>
              <a:buNone/>
            </a:pPr>
            <a:r>
              <a:rPr lang="en-US" sz="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рядом с книгой и лампой важнее не время, а сосредоточенность. В предложении It takes concentration to solve the problem говорится о трудности и о том, что для успеха нужен особый ресурс.
</a:t>
            </a:r>
            <a:endParaRPr lang="en-US" sz="133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дополнения после it takes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примерах чаще всего встречаются слова, связанные со временем и тренировкой навыка. Именно они лучше всего подходят для школьных ситуаций.
</a:t>
            </a:r>
            <a:endParaRPr lang="en-US" sz="1125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для темы особенно важны время и усилие, а остальные значения дополняют речь и делают её точнее.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 учебных фраз по теме It takes; схема для наглядности, 2025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974" y="1300282"/>
            <a:ext cx="249618" cy="2496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2960" y="2002214"/>
            <a:ext cx="249618" cy="24961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2359" y="2701724"/>
            <a:ext cx="190821" cy="2544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2960" y="3431014"/>
            <a:ext cx="249618" cy="19969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2960" y="4132937"/>
            <a:ext cx="249618" cy="1996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 для темы it takes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163853" y="1297888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 дороги в школу, ожидания автобуса или выполнения домашнего задания. Это самое частое слово в конструкции, когда нужно назвать длительность действия.
</a:t>
            </a:r>
            <a:endParaRPr lang="en-US" sz="799" dirty="0"/>
          </a:p>
        </p:txBody>
      </p:sp>
      <p:sp>
        <p:nvSpPr>
          <p:cNvPr id="13" name="Text 3"/>
          <p:cNvSpPr txBox="1"/>
          <p:nvPr/>
        </p:nvSpPr>
        <p:spPr>
          <a:xfrm>
            <a:off x="2167209" y="1999802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Effort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Используется, когда дело требует старания, а не только минут. Например, effort нужен для сложной контрольной, аккуратного письма или повторения большого правила.
</a:t>
            </a:r>
            <a:endParaRPr lang="en-US" sz="799" dirty="0"/>
          </a:p>
        </p:txBody>
      </p:sp>
      <p:sp>
        <p:nvSpPr>
          <p:cNvPr id="14" name="Text 4"/>
          <p:cNvSpPr txBox="1"/>
          <p:nvPr/>
        </p:nvSpPr>
        <p:spPr>
          <a:xfrm>
            <a:off x="2167209" y="2701720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Patience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говорить о случаях, когда результат появляется не сразу. Это слово особенно уместно, если нужно ждать ответа, улучшения оценки или освоения нового навыка.
</a:t>
            </a:r>
            <a:endParaRPr lang="en-US" sz="799" dirty="0"/>
          </a:p>
        </p:txBody>
      </p:sp>
      <p:sp>
        <p:nvSpPr>
          <p:cNvPr id="15" name="Text 5"/>
          <p:cNvSpPr txBox="1"/>
          <p:nvPr/>
        </p:nvSpPr>
        <p:spPr>
          <a:xfrm>
            <a:off x="2167209" y="3403637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Practice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 спорта, чтения и языков. Practice показывает, что навык становится лучше через повторение, тренировку и регулярные короткие занятия.
</a:t>
            </a:r>
            <a:endParaRPr lang="en-US" sz="799" dirty="0"/>
          </a:p>
        </p:txBody>
      </p:sp>
      <p:sp>
        <p:nvSpPr>
          <p:cNvPr id="16" name="Text 6"/>
          <p:cNvSpPr txBox="1"/>
          <p:nvPr/>
        </p:nvSpPr>
        <p:spPr>
          <a:xfrm>
            <a:off x="2163866" y="4105560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Teamwork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Нужно, когда задача выполняется вместе с одноклассниками. Это слово помогает описать проекты, презентации и игры, где успех зависит от согласованных действий всей группы.
</a:t>
            </a:r>
            <a:endParaRPr lang="en-US" sz="79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801193"/>
            <a:ext cx="3856200" cy="10491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школы, спорта и творчества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одна и та же конструкция подходит для разных жизненных ситуаций и кружков.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легко переносится из уроков в спорт и творчество, потому что выражает и время, и нужное качество или навык.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It takes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Уточняющие слова, которые делают фразу точнее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About
</a:t>
            </a:r>
            <a:pPr algn="l" indent="0" marL="0">
              <a:lnSpc>
                <a:spcPct val="115000"/>
              </a:lnSpc>
              <a:buNone/>
            </a:pPr>
            <a:r>
              <a:rPr lang="en-US" sz="5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about помогает назвать время приблизительно, когда точное число не обязательно. It takes about ten minutes звучит естественно, если важно показать примерную длительность, а не минуту в минуту.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и a little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уменьшают масштаб действия и показывают, что усилие невелико. It takes only a little effort подчёркивает, что задача не слишком сложная и не требует больших затрат.
</a:t>
            </a:r>
            <a:endParaRPr lang="en-US" sz="1150" dirty="0"/>
          </a:p>
        </p:txBody>
      </p:sp>
      <p:sp>
        <p:nvSpPr>
          <p:cNvPr id="12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Almost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Almost удобно использовать, когда время почти совпадает с названным, но чуть меньше или больше. It takes almost a week помогает аккуратно передать близкую к точной длительность.
</a:t>
            </a:r>
            <a:endParaRPr lang="en-US" sz="1150" dirty="0"/>
          </a:p>
        </p:txBody>
      </p:sp>
      <p:sp>
        <p:nvSpPr>
          <p:cNvPr id="13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Exactly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Exactly делает ответ точным и официальным по звучанию. It takes exactly two hours подходит для тестов и заданий, где нужно показать конкретное число без приблизительности.
</a:t>
            </a:r>
            <a:endParaRPr lang="en-US" sz="11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предложениях с it takes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самые частые ошибки и помогает быстро сверить предложение с правильной моделью.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эта конструкция полезна в реальной речи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1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и дома эта конструкция помогает быстро описать процесс. It takes time to learn online platforms звучит естественно, когда ученик осваивает новый сайт, приложение или электронный дневник. Фраза передаёт и длительность, и необходимость привыкания.
</a:t>
            </a:r>
            <a:endParaRPr lang="en-US" sz="1184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комнате и на кухне тоже нужна эта модель. It takes effort to keep a desk tidy подходит для рассказа о порядке на рабочем столе, а ещё помогает спокойно объяснить, почему полезные привычки требуют постоянства.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хобби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тренировке конструкция особенно удобна, потому что результат приходит постепенно. It takes practice to improve in football описывает не один быстрый шаг, а регулярные занятия, внимание к ошибкам и терпение ради прогресса.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любое дело требует времени или усилий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it takes помогает точно сказать, что нужно для результата: время, старание, терпение, деньги или навык. Она делает английскую речь короче, понятнее и ближе к реальным школьным ситуациям.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2026-05-30T23:49:58Z</dcterms:created>
  <dcterms:modified xsi:type="dcterms:W3CDTF">2026-05-30T23:49:58Z</dcterms:modified>
</cp:coreProperties>
</file>