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image" Target="../media/image-11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а и о на конце наречий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правило, которое помогает писать наречия без 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14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встречаются в каждом тексте, а ошибка в их конце сразу бросается в глаза. Знание правила помогает уверенно писать диктанты, изложения и сочинения.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точнее описать действие, место или время и не изменяется по падежам, родам и числам.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вопросов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них чаще всего отвечает наречие в предложении.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конце пишется 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прилагательным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 пишется в наречиях, которые образованы от качественных прилагательных. Слово сохраняет связь с исходной основой: горячий — горячо, тихий — тихо.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58475" y="21973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слову-основе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мысленно найти начальное прилагательное. Такая проверка особенно помогает в словах, где окончание слышится не очень отчётливо.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основе есть прилагательное, на письме обычно сохраняется его значение и строение. Поэтому в словах ясный — ясно, светлый — светло выбирается 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конце пишется 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из-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наречиях с приставкой из- на конце чаще пишется а: издалека, изредка. Приставка подсказывает орфограмму и помогает увидеть связь с направлением или удалённостью.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до-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приставкой до- тоже обычно заканчиваются на а: досуха. Такие наречия обозначают доведение действия до результата, то есть до полного завершения.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с-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наречие образовано с приставкой с-, на конце тоже пишется а: сначала, сгоряча, слева, справа. Эти слова часто связаны с началом или стороной.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этой группы нередко отвечают на вопросы откуда? и как? Они показывают перемещение, исходную точку или способ действия, что помогает запомнить написание.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926000" y="315489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приставку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здесь — приставка. Если в слове есть из-, до- или с-, нужно сразу проверить, не относится ли оно к группе с буквой 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разбора слова в упражнении или диктанте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буквы на конце наречия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70221"/>
            <a:ext cx="4775700" cy="22684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буква зависит не от звучания, а от способа образования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наречие связано с прилагательным, чаще пишется о; если в слове есть приставка из-, до- или с-, чаще пишется 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написания, а и о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7179" y="1316478"/>
            <a:ext cx="2236741" cy="169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 а: опора на приставку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Издалека и изредка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легко узнать по приставке из-. Они указывают на расстояние или редкость действия, поэтому в конце пишется 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33624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 сгоряча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приставкой с- часто обозначают начало действия или его эмоциональный характер. Именно поэтому в них на конце пишется 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и слева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показывают сторону или направление. Приставка помогает заметить орфограмму и не спутать их с похожими по звучанию словами.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33624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Досуха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наречие связано с приставкой до- и значением доведения действия до конца. Оно подсказывает результат: что-то высохло полностью.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278762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представлять движение по дороге, поворот или исходную точку. Тогда слова группы с, а запоминаются как слова направления и начала.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 о: типичные примеры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слове легко увидеть исходное прилагательное громкий. Связь с основой помогает понять, почему на конце пишется о.
</a:t>
            </a:r>
            <a:endParaRPr lang="en-US" sz="1074" dirty="0"/>
          </a:p>
        </p:txBody>
      </p:sp>
      <p:sp>
        <p:nvSpPr>
          <p:cNvPr id="11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образовано от прилагательного жаркий. Когда сохраняется связь с качественным признаком, на конце обычно выбирается о.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сразу узнаётся слово светлый. Такая пара удобна для запоминания: прилагательное указывает на написание наречия.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прилагательного удобный образуется наречие удобно. Буква о сохраняет связь с основой и делает правило более понятным.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33858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аккуратно тоже относится к этой группе. Оно показывает, что способ образования важнее слухового впечатления при выборе буквы.
</a:t>
            </a:r>
            <a:endParaRPr lang="en-US" sz="10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представлены равномерно, поэтому особенно важно не полагаться только на звучание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число примеров показывает: выбор буквы определяется правилом образования, а не тем, как слово слышится.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группы наречий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383888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383888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147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5252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3205247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06722"/>
            <a:ext cx="218400" cy="2184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44637" y="3580262"/>
            <a:ext cx="42030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полагаться на слух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трудных наречиях окончание звучит привычно, но проверяется не на слух, а по образованию слова. Именно поэтому издавна и дотла лучше запоминать отдельно.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написание слова не объясняется правилом сразу, его нужно проверить по орфографическому словарю. Так поступают со словами слева, справа, сгоряча и насмерть.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Похожие, но 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слева и справа легко перепутать с другими наречиями, потому что они часто встречаются в речи. Регулярное повторение помогает удерживать их написание в памяти.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Сгоряча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сгоряча относится к словам, которые пишутся по традиции и требуют запоминания. В таких случаях полезно составить собственную карточку с примером и проверять себя несколько раз.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примерами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видит трудные наречия в предложениях, тем легче запоминает их написание. Короткие упражнения и повторение примеров делают орфограммы более устойчивыми.
</a:t>
            </a:r>
            <a:endParaRPr lang="en-US" sz="13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наречие и краткое прилагательное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слово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обычно связано с существительным и называет его признак: окно открыто, дверь открыта. Наречие чаще относится к глаголу и поясняет действие: открыть широко, говорить громко.
</a:t>
            </a:r>
            <a:endParaRPr lang="en-US" sz="1077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опору для 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часть речи определена верно, легче выбрать букву на конце. Умение различать наречие и краткое прилагательное помогает избежать ошибок не только в орфограмме, но и в смысле предложения.
</a:t>
            </a:r>
            <a:endParaRPr lang="en-US" sz="1077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изменить по роду, это чаще краткое прилагательное: открыт, открыта, открыто. Наречие не изменяется: широко, внимательно, громко остаются такими же в любом контексте.
</a:t>
            </a:r>
            <a:endParaRPr lang="en-US" sz="1077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 запоминания правила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две дорожки. По одной идут слова с приставками из-, до-, с-: издалека, сначала, досуха. На другой стоят наречия от прилагательных: громко, тепло, тихо. Такая схема помогает быстро распределять примеры без лишних сомнений.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дорожки для слов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легко угадывается исходное прилагательное, чаще пишется о. Если же слово начинается с приставки из-, до- или с-, выбор обычно падает на а. Визуально это удобно запоминать как два разных маршрута.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от основы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обе модели встречаются одинаково часто в подборке учебных примеров.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не от звучания, а от способа образования наречия; обе группы нужно узнавать по признакам слова.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тренировки по модели написания
</a:t>
            </a:r>
            <a:endParaRPr lang="en-US" sz="2319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9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правила о написании, а и о на конце наречий
</a:t>
            </a:r>
            <a:endParaRPr lang="en-US" sz="8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518993"/>
            <a:ext cx="5226300" cy="24978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повторения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связать слово, букву и подсказку для выбора написания.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 — происхождение слова: приставка или связь с прилагательным подсказывает нужную букву на конце.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правилу правописания наречий на, а и о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разбора наречия в упражнении или диктанте.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орфограммы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выбирает букву только по звучанию, не обращая внимания на происхождение слова. Так чаще всего появляются ошибки в словах сначала и издалека.
</a:t>
            </a:r>
            <a:endParaRPr lang="en-US" sz="1042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написание по слуху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смешиваются наречие и краткое прилагательное. Из-за этого слово анализируют неверно и теряют опору для выбора буквы на конце.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части речи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трудность — не заметить приставки из-, до- или с-. Без неё орфограмма кажется случайной, хотя именно приставка помогает определить написание.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Забытая приставка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остаются особые случаи: слева, справа, сгоряча, издавна. Их нужно запоминать и регулярно повторять, потому что слух не подсказывает ответ уверенно.
</a:t>
            </a:r>
            <a:endParaRPr lang="en-US" sz="1048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требующие памяти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подборке есть слова обеих моделей, поэтому удобно сравнивать их по происхождению и морфемам.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примеров объясняется связью с прилагательным, часть — наличием приставки; значит, алгоритм работает в двух направлениях.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правила на примерах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3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примерам: быстро, горячо, издалека, досуха, темно
</a:t>
            </a:r>
            <a:endParaRPr lang="en-US" sz="9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2525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681" y="1405150"/>
            <a:ext cx="193950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373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47090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25250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это правило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писать без лишних ошибок в диктантах, где каждое слово проверяется особенно внимательно. Уверенное знание орфограммы экономит время на самопроверку.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изложении важно не только передать смысл текста, но и сохранить грамотность. Правильные окончания наречий делают письменную работу более аккуратной и точной.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сочинениях наречия часто помогают выразить последовательность, направление и образ действия. Если писать их верно, текст звучит естественнее и выглядит более убедительно.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устных и письменных ответах правило показывает, что ученик умеет анализировать слово, а не угадывать его написание. Это особенно важно на уроках русского языка.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Грамотные наречия делают текст чище и понятнее. Когда окончания написаны верно, внимание читателя сосредоточено на содержании, а не на ошибках.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буквы на конце наречия зависит от его образования: приставки из-, до-, с- чаще требуют а, а связь с прилагательным — о. Это помогает писать уверенно и без ошибок.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2026-05-28T13:39:13Z</dcterms:created>
  <dcterms:modified xsi:type="dcterms:W3CDTF">2026-05-28T13:39:13Z</dcterms:modified>
</cp:coreProperties>
</file>