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по всему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мир через учёбу, игры, музыку и путешествия.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английский слышен в песнях, играх, школах, интернете и поездках. Для миллионов людей это не родной язык, а удобный общий способ общения.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самым заметным языком международного общения: его используют для учёбы, работы и контактов по всему миру.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45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миллиарда человек
</a:t>
            </a:r>
            <a:pPr algn="ctr" indent="0" marL="0">
              <a:lnSpc>
                <a:spcPct val="115000"/>
              </a:lnSpc>
              <a:buNone/>
            </a:pPr>
            <a:r>
              <a:rPr lang="en-US" sz="177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английский в повседневной или учебной жизни.
</a:t>
            </a:r>
            <a:endParaRPr lang="en-US" sz="3945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карте английского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выделяются страны, где английский является основным языком повседневного общения: Великобритания, США, Канада и Австралия. Именно оттуда он получил широкое распространение в образовании, медиа и культуре.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где язык родной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страны, где английский не родной, но очень важен в школе, бизнесе и интернете. Индия, Сингапур и Нигерия показывают, что язык может быть рабочим инструментом для миллионов людей.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нужен каждый день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международной среде английский часто становится языком вывесок, инструкций и онлайн-сервисов. Поэтому его видно не только на карте стран, но и в аэропортах, магазинах и цифровых платформах.
</a:t>
            </a:r>
            <a:endParaRPr lang="en-US" sz="82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замечают чаще всего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местного языка к мировому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сделала английский языком торговли, управления и морских маршрутов. Вместе с путешествиями и колониями он начал распространяться далеко за пределы Британских островов.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40"/>
              </a:lnSpc>
              <a:buNone/>
            </a:pPr>
            <a:r>
              <a:rPr lang="en-US" sz="54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усилилось влияние США: наука, кино, музыка и массовая культура всё чаще создавались и распространялись на английском. Язык стал привычным для международной аудитории.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XX–XXI век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интернета, глобальных компаний и цифровых сервисов закрепило английский как язык технологий. Он стал самым удобным мостом между людьми из разных стран.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английский нужен в авиаперелётах, учебных программах и бизнесе. Он остаётся практичным общим языком там, где важно быстро понять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нужен в учёбе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материалы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публикуются учебники, статьи и онлайн-курсы, поэтому школьники и студенты часто встречают его уже на первом этапе поиска информации.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обмены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университетских программах английский нужен для обменов, олимпиад и международных проектов. Он помогает читать требования и общаться с участниками из других стран.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без границ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результаты часто сначала появляются на английском, чтобы их могли быстрее прочитать учёные по всему миру. Так знания распространяются быстрее.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заданиях, тестах, видеоуроках и энциклопедиях английский помогает находить объяснения, сравнивать источники и учиться самостоятельно.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цифровом мире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 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 программ, кнопки, меню и обновления часто пишутся на английском. Даже если перевод есть, оригинальные названия помогают быстрее ориентироваться в настройках.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Форумы, гайды и первые новости о технологиях нередко появляются на английском. Поэтому тот, кто читает этот язык, раньше узнаёт о новых функциях и выпусках.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английский нужен, чтобы понимать правила, читать подсказки и договариваться с командой. Короткие фразы помогают действовать быстро и без 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дороге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Отель и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отеле, музее или кафе английский помогает спросить о времени, цене, маршруте или правилах посещения. Короткая фраза часто решает бытовую задачу за минуту.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Аэропорт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английский помогает найти нужный терминал, понять объявление и уточнить время вылета. Это особенно важно, если рядом нет человека, говорящего на вашем языке.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поездке достаточно простых слов, чтобы показать билет, попросить помощь или объяснить, куда нужно попасть. Английский становится языком первой помощи в незнакомом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915415"/>
            <a:ext cx="4663800" cy="33126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образовательных и справочных ресурсов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в сферах, где людям из разных стран важно быстро и понятно обмениваться информацией.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особенно важен там, где требуется понятность между людьми из разных стран.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варианта английского заметно различаются в словах и написании, но обычно остаются понятными собеседникам.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варианта английского чаще всего помогают общению, а не мешают ему.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разных странах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разных стран меняются слова, написание и произношение, но смысл обычно сохраняется.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Акценты и варианты не мешают общению, если говорить достаточно ясно и не слишком быстро.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Council; Cambridge Dictionary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языком общения для людей из разных стран, а не только для носителей языка.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используют английский по всему миру.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Ethnologue; British Council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помогает понимать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общения основана на ясности, простых словах и готовности уточнять смысл.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 подростка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медиа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постоянно попадают в песни, игры и соцсети. Подростки часто узнают их раньше, чем правила грамматики, потому что встречают в любимом контенте каждый день.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вроде online, chat и challenge помогают быстро понимать интерфейсы, задания и переписку. Такие слова уже стали частью обычной речи многих школьников.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и приложения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брендов, кнопок и приложений нередко остаются на английском. Поэтому язык помогает не только читать, но и уверенно пользоваться технологиями без лишних подсказок.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слова вроде okay и cool делают речь короче и естественнее. Ребёнок может использовать их, сам не замечая, что это уже английская лексика.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понятные жизненные ситуации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1: игра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школьник пишет ребятам из Бразилии и Турции короткими фразами, отвечает на сообщения и договаривается о тактике с помощью простых слов и эмодзи.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2: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турист читает английские таблички, узнаёт главную идею экспозиции и ориентируется без полного перевода, потому что знакомые слова помогают понять общий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мини-опрос, 2025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где встречается английский?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опрос помогает увидеть, что английский встречается не только на уроках, но и в развлечениях, поездках и цифровой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заполняется в классе: итог покажет, где английский действительно чаще всего встречается у учеников.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английский лично школьнику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видеоурокам, книгам и онлайн-курсам, которые часто выходят раньше перевода. Это удобно, когда нужно быстро найти объяснение, пример или свежую информацию.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конкурсы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олимпиадах, обменах и школьных проектах английский нужен для заданий, презентаций и совместной работы. Он помогает участвовать увереннее и понимать правила международных конкурсов.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к технике, новости и интерфейсы сервисов часто появляются сначала на английском. Знание языка позволяет раньше понять, как работает устройство или что произошло в мире.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английский проще общаться с подростками из других стран в переписке, играх и проектах. Даже короткий разговор помогает найти общие интересы и новых друзей.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инструмент, а не экзамен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Без 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помнить: английский дополняет родной язык, а не заменяет его. Он нужен как ещё один удобный способ учиться, читать и общаться.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Главное —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непонятно, можно попросить повторить, объяснить проще или написать текст ещё раз. Уверенность важнее идеального произношения.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Маленькие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можно с малого: узнавать знакомые слова, читать подписи, слушать короткие фразы. Даже небольшой запас слов уже помогает понимать главное.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Больше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использовать язык в реальных ситуациях: в играх, видео, переписке и поездках. Практика делает английский полезным, а не только школьным предметом.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Рекап-игра: четыре 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четыре ключевые идеи урока: происхождение, сферы, варианты и взаимопонимание.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язык, который соединяет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людей в учёбе, технологиях, путешествиях и дружбе. Он не требует идеальности: достаточно ясной мысли, уважения и готовности понимать друг друга.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2026-07-25T07:50:47Z</dcterms:created>
  <dcterms:modified xsi:type="dcterms:W3CDTF">2026-07-25T07:50:47Z</dcterms:modified>
</cp:coreProperties>
</file>