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Римская империя в III—V веках и ключевые вопросы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перемен, кризисов и влияния, формировавшая Европу.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на пороге перемен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III веку Римская империя простиралась от Британии до Египта и Месопотамии. Несмотря на мощь, на горизонте появились внутренние сложности и растущие угрозы с севера и востока.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III века: политика и военная нестабильность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императоров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полвека в III веке сменилось около 26 императоров, что приводило к борьбе за власть и подрывало устойчивость управления.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нашествия на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племена, такие как алеманны и готы, активизировались, постоянно угрожая северным и западным границам империи.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упадок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между полководцами ослабляли армию, что приводило к ухудшению безопасности и росту бедности в городах.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привела к резкому росту цен на продукты питания и необходимые товары, усугубляя положение населения.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трудности поздней эпохи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постоянно увеличивались, что вызывало социальное недовольство и провоцировало восстания населения.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из городов в деревни снизило производство ремесленных изделий и объемы торговли в городах.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подобных элитных семей и сокращение образовательных возможностей упрощали социальную структуру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Диоклетиана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284 год — вступление на престол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становится императором и приступает к реформам для укрепления империи и отражения внешних угроз.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тетрархии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системы управления из двух старших и двух младших правителей для более эффективного контроля и стабилизации власти.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диоцезов — новых административных округов для улучшения управления и сбора налогов.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контроля за ценами и повышение налогов с целью сдержать инфляцию и укрепить государственные финансы.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её вызовы в поздней империи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включала легионеров, наёмников из варварских племён (федератов) и увеличивалась роль конницы. Были созданы укрепленные гарнизоны на дунайских и рейнских рубежах.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дисциплины и ресурсов стала серьёзной проблемой. Империя всё больше зависела от наёмных войск, что снижало стабильность военной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власти императора выражалось в культе личности и новых титулов, подчёркивающих неограниченную власть.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IV века произошло разделение империи на Западную и Восточную вследствие стремления улучшить управление и оборону.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деление создало независимых правителей в каждой части, что впоследствии повлияло на судьбу империи.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управлении и разделение империи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христианства и религиозные перемены в империи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313 году Константин Великий издал Миланский эдикт, легализовавший христианство и вернувший христианам конфискованное имущество.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у Мульвийского моста в 312 году Константин стал покровителем христиан, что инициировало массовое строительство христианских храмов.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Константинополя как новой столицы Рима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330 году столица перенесена в Константинополь — перестроенный Византий с укреплёнными стенами и резиденциями императора, символизируя восточный центр власти.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было обусловлено защитой от варваров и выгодным географическим положением на важных торговых путях между Европой и Азией.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Константинополь: новый политический и культурный центр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инфраструктура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окружён мощными стенами и сложными акведуками, что делало его практически неприступным во время осад. Эти сооружения гарантировали безопасность и снабжение жителей даже в периоды войны.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стал важным узлом на торговых маршрутах и культурным центром. Здесь появились дворцы, величественный храм Святой Софии и просторные площади, отражающие мощь и преемственность римских традиций.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нашествия и упадок Западной империи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Аттилы и разрушения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Гунны, возглавляемые Аттилой, совершали набеги на земли Восточной и Западной Европы. Их стремительное движение вызвало панику и разрушения, усилив давление на римские границы в IV веке.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Рима готами Алариха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410 году готы под предводительством Алариха впервые с 390 года захватили и разграбили город Рим. Это событие стало символом ослабления когда-то могущественной империи.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Карфагена вандалами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Вандалы, покинувшие свои прежние земли, захватили Карфаген — важный центр Западной империи. В 455 году они совершили опустошительный набег и разграбление Рима, что усилило кризис власти.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народов: основные события и итоги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массовых миграций в 375 году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375 году варварские племена — готы, вандалы, франки и другие — покинули свои земли, двигаясь на запад. Это вызвало цепочку перемещений и столкновений с римскими войсками.
</a:t>
            </a:r>
            <a:endParaRPr lang="en-US" sz="96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Адрианополе 378 года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сражении при Адрианополе римская армия потерпела серьёзное поражение от готов. Это событие значительно ослабило военную мощь империи на Балканах и усугубило кризис власти.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королевств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476 году на землях Западной Римской империи возникали независимые королевства варваров. Это ознаменовало конец существования Западной империи и начало новых государственных образований.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укрепление христианства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государственной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380 году Феодосий I сделал христианство официальной религией империи, запретив языческие культы. Это означало коренное изменение религиозной политики и укрепление церкви.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на общественную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стала влиять на образование и культуру, возводя храмы и монастыри. Религиозные лидеры приобрели большую власть в общественной и политической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Римской империи: Восток и Запад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карты, данные IV–V веков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сохранила больше территорий и ресурсов, что обеспечило её стабильность. Запад испытывал постоянные внешние угрозы и внутренние проблемы.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империи усилило различия: Восток оказался более устойчивым, а Запад постепенно потерял контроль над провинциями и впоследствии пал.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смены императоров ослабили центральную власть и создали политическую нестабильность в Западной империи.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события падения Западной Римской империи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Мятежи и внутренние конфликты подрывали способность государства эффективно управлять провинциями и защищать границы.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варварских полководцев и наёмников привёл к ослаблению традиционной римской армии.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вождь одних из варваров, Одоакр, низложил последнего императора Запада, положив конец эпохе древнеримской государственности.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оставался центром торговли, ремесла и культуры, сохраняя статус столицы Великой империи.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Византия: продолжение римской истории на Востоке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армия и административная система развивались, обеспечивая безопасность и стабильность на восточных границах.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греческого языка и сохранение античных традиций способствовали развитию новых знаний и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архитектурные достижения поздней Римской эпохи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христианских базилик и монастырей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позднеримский период возникали масштабные христианские базилики и монастыри, созданные для богослужений и общественной жизни. Эти здания отличались величественной архитектурой и служили центрами веры.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оборонительных сооружений 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мощных крепостных стен, как стены Феодосия в Константинополе, обеспечивало защиту городов. В интерьерах применялись мозаики с христианской символикой, а развитая книжная живопись украшала рукописи.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продолжал использоваться в церкви и науке, влияя на образование и культуру последующих эпох.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империи после распада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стало основой законодательных систем многих средневековых государств, обеспечивая порядок и справедливость.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сооружения — дороги, акведуки и города — служили центрами жизни и торговли долгое время после падения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Римской империи на будущее Европы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заложили основы территориального деления Европы, развили инфраструктуру и создали системы управления, многие из которых существуют и сегодня.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религиозное наследие, включая распространение христианства и римского права, сформировало средневековые государства и влияет на современное общество.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наследие поздней Римской империи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III—V веков характеризуется кризисом и трансформацией. Создание Византии и утверждение христианства стали ключевыми наследиями, оказавшими влияние на культуру и историю Европы.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2026-05-10T13:11:05Z</dcterms:created>
  <dcterms:modified xsi:type="dcterms:W3CDTF">2026-05-10T13:11:05Z</dcterms:modified>
</cp:coreProperties>
</file>