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о писателях и литературном процессе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книга и почему писатель важен для истории культуры?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тексты о писателях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произведения сохраняют память о классиках, показывают их как людей труда, мысли и гражданской ответственности, а также помогают понять, как менялось представление о роли автора.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8050" y="1189850"/>
            <a:ext cx="28323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800" dirty="0"/>
          </a:p>
        </p:txBody>
      </p:sp>
      <p:sp>
        <p:nvSpPr>
          <p:cNvPr id="4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5179799" y="1169850"/>
            <a:ext cx="2877000" cy="18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Шесть жанров — от письма до критической статьи — показывают не только биографию, но и характер, взгляды и творческую манеру автора.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189814" y="3400000"/>
            <a:ext cx="18396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темы «Писатели о писателях и литературном процессе»
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1108050" y="3182050"/>
            <a:ext cx="28323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жанров помогают увидеть автора с разных сторон и собрать более полный образ писателя.
</a:t>
            </a:r>
            <a:endParaRPr lang="en-US" sz="15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писателя в литературе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за рабочим столом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важны черновики, книги, письма и лампа на столе. Эти детали подчеркивают, что творчество требует терпения, сосредоточенности и постоянной внутренней работы.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наблюдатель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о писателях он часто показан человеком, который умеет замечать важные детали жизни. Его взгляд помогает увидеть в обычном событии будущий сюжет или точную мысль.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889076"/>
            <a:ext cx="4009200" cy="1361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рассказа о писателе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по-разному раскрывают личность и труд автора.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жанр добавляет свою грань: факт, оценку, личное чувство или художественный образ.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перечисленные в теме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696" y="1805970"/>
            <a:ext cx="682500" cy="682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1782" y="1827349"/>
            <a:ext cx="719700" cy="639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7368" y="3524908"/>
            <a:ext cx="597188" cy="68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382" y="3524916"/>
            <a:ext cx="682500" cy="682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06100" y="144325"/>
            <a:ext cx="5275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как труженик слова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90941" y="1805975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вариант помогает только нащупать мысль. В нем много неточностей, зато уже виден замысел, который потом будет проверяться и уточняться.
</a:t>
            </a:r>
            <a:endParaRPr lang="en-US" sz="751" dirty="0"/>
          </a:p>
        </p:txBody>
      </p:sp>
      <p:sp>
        <p:nvSpPr>
          <p:cNvPr id="10" name="Text 3"/>
          <p:cNvSpPr txBox="1"/>
          <p:nvPr/>
        </p:nvSpPr>
        <p:spPr>
          <a:xfrm>
            <a:off x="5546627" y="180597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Правка
</a:t>
            </a:r>
            <a:pPr algn="l" indent="0" marL="0">
              <a:lnSpc>
                <a:spcPct val="115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Исправления показывают, что хороший текст не возникает сразу. Автор убирает лишнее, меняет слова и добивается ясности, ритма и точности выражения.
</a:t>
            </a:r>
            <a:endParaRPr lang="en-US" sz="792" dirty="0"/>
          </a:p>
        </p:txBody>
      </p:sp>
      <p:sp>
        <p:nvSpPr>
          <p:cNvPr id="11" name="Text 4"/>
          <p:cNvSpPr txBox="1"/>
          <p:nvPr/>
        </p:nvSpPr>
        <p:spPr>
          <a:xfrm>
            <a:off x="1890956" y="3524913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опирается на широкий круг чтения. Книги других авторов расширяют его опыт, учат видеть формы речи и выбирать собственный путь.
</a:t>
            </a:r>
            <a:endParaRPr lang="en-US" sz="779" dirty="0"/>
          </a:p>
        </p:txBody>
      </p:sp>
      <p:sp>
        <p:nvSpPr>
          <p:cNvPr id="12" name="Text 5"/>
          <p:cNvSpPr txBox="1"/>
          <p:nvPr/>
        </p:nvSpPr>
        <p:spPr>
          <a:xfrm>
            <a:off x="5546627" y="3524920"/>
            <a:ext cx="1678500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произведения требует терпения. Даже небольшой текст может рождаться долго, потому что мысль, язык и образ должны совпасть без лишних слов.
</a:t>
            </a:r>
            <a:endParaRPr lang="en-US" sz="7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связывают с образом писателя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нередко соединяют в одном образе и талант, и нравственную позицию, поэтому важны не только способности, но и жизненная ответственность.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воспринимается как внимательный и упорный человек, для которого слово связано с правдой и совестью.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теме урока; схема носит учебный характер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и читатель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пишет не в пустоту: он заранее предполагает собеседника, который будет задавать вопросы, сравнивать, спорить и по-своему понимать прочитанное.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текст раскрывается по-разному у читателей разного возраста, потому что опыт, знания и впечатления влияют на смысл.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письма, предисловия и дневники особенно важны: в них писатель прямо обращается к будущему читателю и объясняет, зачем создана книга.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литературное произведение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жизненного впечатления к завершенному тексту.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русских классиков в литературной памяти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имя, с которого начинается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Пушкина в литературной памяти связан с ясностью языка, свободой мысли и высокой поэтической культурой. В таких текстах рядом с его именем часто появляются книги, перо, рукописи и мотив живого разговора о слове. Это помогает почувствовать Пушкина не только как автора, но и как символ русской литературы.
</a:t>
            </a:r>
            <a:endParaRPr lang="en-US" sz="753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и тайна писательского взгляда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 литературной памяти часто связан с сатирой, вниманием к человеческим слабостям и вопросом о нравственной силе слова. Для его образа подходят старинный кабинет, письменный стол, свеча и листы рукописи. Такой визуальный ряд подчеркивает напряженную, почти загадочную работу мысли.
</a:t>
            </a:r>
            <a:endParaRPr lang="en-US" sz="778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Чехов: правда жизни в разных формах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Толстого обычно вспоминают как писателя, который искал нравственную правду, а Чехова — как мастера точной детали и сдержанного рассказа. В обоих случаях образ автора строится вокруг труда, наблюдательности и уважения к читателю. Поэтому рядом с портретами естественно смотрятся книги, письма и интерьеры их эпохи.
</a:t>
            </a:r>
            <a:endParaRPr lang="en-US" sz="7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 литературе и свободе слова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утверждает ценность точного и ясного слова: в его текстах мысль звучит просто, но глубоко, а свобода выражения соединяется с уважением к читателю и языку.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«Евгении Онегине», лирике, письмах и заметках особенно заметны самостоятельность автора, живой разговор с эпохой и умение говорить о серьезном без лишней торжественности.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темы важен и его взгляд на ответственность писателя: художник слова не только пишет красиво, но и отвечает за смысл, тон и влияние своего текста.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писатель и тайна творчества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часто размышлял о назначении литературы и видел в ней не развлечение, а сильное средство нравственного воздействия на человека и общество.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сатирическое изображение жизни соединяется с вниманием к человеческим слабостям, странностям речи и поведению героев в повседневных ситуациях.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«Ревизор», «Мертвые души» и «Петербургские повести» показывают, как писатель реагировал на свой век и обличал духовную пустоту, лицемерие и самообман.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у Гоголя связан и с тайной творческого процесса: поиск правды, внутренние сомнения и высокая требовательность к себе делают его фигуру особенно значимой.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взглядов классиков на роль писателя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 разные акценты: от свободы творчества до нравственной ответственности и точности наблюдения.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авторы по-разному понимают миссию писателя, но каждого объединяет служение слову и внимательное отношение к человеку.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русской литературы XIX–начала XX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Чехов о правде в литературе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4325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связывал литературу с нравственным выбором, внутренней честностью и поиском истины. Для него важно, чтобы текст помогал человеку лучше понять себя и мир.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89746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ценил точную деталь, простоту и краткость. Он считал, что писателю нельзя перегружать текст, если мысль можно выразить ясно и сдержанно.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650619" y="1891350"/>
            <a:ext cx="244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автора показывают писателя как внимательного наблюдателя жизни, который обязан говорить правду и уважать читателя, не пряча смысл за лишними словами.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700" y="1897247"/>
            <a:ext cx="3971100" cy="13490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8925" y="144325"/>
            <a:ext cx="58689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Источники, по которым изучают образ писателя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19835" y="117030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помогают увидеть автора с разных сторон и собрать более полный литературный портрет.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219838" y="2207436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один источник не дает полной картины сам по себе: только вместе они позволяют отличить факт, мнение и художественный образ.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219831" y="3222003"/>
            <a:ext cx="1787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дневники, мемуары и критические статьи русских писателей и их современников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 глазах современников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Кабинет, где слышно, как рождается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 вспоминает тихий кабинет, высокий стол и стопку исписанных листов. Писатель подолгу ходит по комнате, потом садится к лампе и перечитывает фразы, словно проверяя каждое слово на точность и честность.
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запоминается надолго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отмечают, что в беседе он говорил спокойно, но внимательно слушал собеседника и легко возвращался к теме книги. В таких воспоминаниях важны не только слова, но и манера держаться, строгая доброжелательность и уважение к труду.
</a:t>
            </a:r>
            <a:endParaRPr lang="en-US" sz="790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День, разделенный между чтением и правкой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описывает писателя за книгами, рукописями и письмами, среди которых всегда лежали заметки для новых текстов. Этот бытовой портрет помогает увидеть не только знаменитое имя, но и ежедневную работу, из которой складывается литература.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текст о писателе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биографического или критического текста о писателе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писателя значимым для истории литературы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Заметно, что высокие оценки связаны не с одной удачной книгой, а с влиянием автора на несколько сторон литературной жизни.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писателя складывается из общего вклада: языка, идей, образов и связи с временем.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программным произведениям русской литературы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849" y="1228804"/>
            <a:ext cx="719700" cy="6397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7352" y="2223440"/>
            <a:ext cx="597188" cy="682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4446" y="3253495"/>
            <a:ext cx="682500" cy="682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48513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литературе в современной культуре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2098973" y="1136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о книгах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авторы продолжают писать о судьбе текста, о читателе и о том, как создается произведение. Такие книги помогают увидеть литературу как живой разговор эпох.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169267" y="2159250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выставки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Экспозиции, посвященные писателям, показывают рукописи, письма, портреты и личные вещи. Благодаря им школьник лучше понимает, как жил автор и в какой среде работал.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2109017" y="3189306"/>
            <a:ext cx="2896500" cy="82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 и чтения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инсценировки и литературные чтения возвращают классиков в настоящее время. В них важен не только результат, но и сам процесс знакомства с автором и его идеями.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60600" y="1167150"/>
            <a:ext cx="4822800" cy="280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 литературе — это голос времени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писателях напоминает: книга живет не только сюжетом, но и личностью автора, его трудом, ответственностью и следом, который он оставляет в культуре.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2026-05-23T04:35:18Z</dcterms:created>
  <dcterms:modified xsi:type="dcterms:W3CDTF">2026-05-23T04:35:18Z</dcterms:modified>
</cp:coreProperties>
</file>