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00" y="2382108"/>
            <a:ext cx="3306000" cy="2556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05000" y="3284900"/>
            <a:ext cx="4415100" cy="134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превращается в весёлый урок немецкого для третьеклассников.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4005000" y="702675"/>
            <a:ext cx="4415100" cy="226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Тапфе Шнайдерляйн в парке: немецкие слова и простые фразы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527750" y="1573800"/>
            <a:ext cx="26487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207230"/>
            <a:ext cx="3276600" cy="2623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парк — удачная тема для урока немецкого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206800" y="676700"/>
            <a:ext cx="4415100" cy="15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знаком детям, поэтому слова о деревьях, дорожках, птицах и скамейках запоминаются легко. На этой теме удобно тренировать короткие фразы, артикли der, die, das и простые модели Ich sehe..., Es gibt..., Der Park ist...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Тапфе Шнайдерляйн выглядит как маленький смелый герой, который внимательно осматривает парк. Он замечает вход, широкую дорожку и зелёные деревья вокруг.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этой сцены подходят слова der Park, der Weg, der Baum, die Bäume и sehen. Простая фраза помогает начать рассказ: Ich sehe einen Park.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герой и первое наблюдение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517075"/>
            <a:ext cx="8079900" cy="6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Аллея и деревья: первая лексическая группа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34350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аллее дети видят высокие деревья, которые образуют зелёный коридор над дорожкой. Это помогает быстро связать слово die Allee с реальным местом.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7799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Baum, das Blatt и der Schatten удобно повторять вместе с картинкой. Так ученики легче понимают, как природа создаёт тень и прохладу.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20088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показать пары слов: Blatt und Blätter, Baum und Bäume. Такие формы запоминаются лучше, когда они стоят рядом в одном коротком контексте.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60213" y="2100675"/>
            <a:ext cx="1561200" cy="19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третьего класса важно не перегружать правилами. Достаточно увидеть, услышать и назвать предметы по-немецки короткими фразами.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Скамейки сразу создают знакомую картину: кто-то сидит, кто-то читает, кто-то просто отдыхает. Здесь легко отработать слова die Bank, die Bänke и sitzen.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Скамейки и отдыхающие люди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Mensch и die Menschen помогают говорить о людях в парке без длинных объяснений. Короткие фразы вроде Auf der Bank sitzt ein Kind звучат понятно и естественно.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3435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оживляют парк и делают сцену заметной даже издалека. Для урока подходят слова der Vogel, die Vögel и der Spatz, которые легко соотносятся с картинкой.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 парке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467925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fliegen и singen хорошо показывают действие. Ученики быстро понимают, что птицы не просто сидят, а двигаются и подают голос.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01500" y="2100675"/>
            <a:ext cx="2225400" cy="17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Die Vögel singen im Park помогает сразу увидеть множественное число и запомнить простую модель предложения с действием.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Рыжая белка на дереве — яркая деталь, которую дети запоминают особенно быстро. Она ловко бегает по стволу и прячется среди веток.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Eichhörnchen, der Baum, die Äste, klettern и laufen удобно соединяются в короткое предложение: Das Eichhörnchen klettert auf den Baum.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Белка и дерево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762" y="1226425"/>
            <a:ext cx="425700" cy="37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862" y="1205475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0762" y="3061600"/>
            <a:ext cx="425700" cy="37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77862" y="3040650"/>
            <a:ext cx="420300" cy="420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 и вода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5407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Пруд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der Teich легко связывается с тихой водой и спокойной частью парка. Ученики видят, что вокруг пруда всё выглядит прохладно и спокойно.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5162" y="1808225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das Wasser и das Licht помогают описать, как поверхность блестит на солнце. Так дети учатся замечать не только предмет, но и его состояние.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407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schwimmen делает картину живой: в пруду могут плавать утки. Простое действие помогает связать новую лексику с понятным сюжетом.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75162" y="3643400"/>
            <a:ext cx="3457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glänzen передаёт эффект мерцающей воды. Вместе с короткой фразой Im Teich ist Wasser оно создаёт ясное и запоминающееся описание.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142" y="1563550"/>
            <a:ext cx="8071866" cy="295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наблюдений Шнайдерляйна в парке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1116441"/>
            <a:ext cx="8079900" cy="35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герой замечает разные части парка и описывает их простыми фразами.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4150" y="1539450"/>
            <a:ext cx="3365400" cy="204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достаточно назвать несколько знакомых цветов, чтобы описать цветы в парке ясно и без лишних слов.
</a:t>
            </a:r>
            <a:endParaRPr lang="en-US" sz="1300" dirty="0"/>
          </a:p>
        </p:txBody>
      </p:sp>
      <p:sp>
        <p:nvSpPr>
          <p:cNvPr id="4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540000" y="517075"/>
            <a:ext cx="43200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 для 3 класса
</a:t>
            </a:r>
            <a:endParaRPr lang="en-US" sz="1300" dirty="0"/>
          </a:p>
        </p:txBody>
      </p:sp>
      <p:sp>
        <p:nvSpPr>
          <p:cNvPr id="6" name="Text 3"/>
          <p:cNvSpPr txBox="1"/>
          <p:nvPr/>
        </p:nvSpPr>
        <p:spPr>
          <a:xfrm>
            <a:off x="540000" y="1539450"/>
            <a:ext cx="41193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500" dirty="0"/>
          </a:p>
        </p:txBody>
      </p:sp>
      <p:sp>
        <p:nvSpPr>
          <p:cNvPr id="7" name="Text 4"/>
          <p:cNvSpPr txBox="1"/>
          <p:nvPr/>
        </p:nvSpPr>
        <p:spPr>
          <a:xfrm>
            <a:off x="540075" y="3121350"/>
            <a:ext cx="4119300" cy="4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цвета удобно использовать для описания клумбы в начальной школе.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25" y="-6519"/>
            <a:ext cx="9171600" cy="5176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29250" y="21519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 клумбами порхают бабочки, и цветы сразу кажутся ещё ярче. Для урока подходят слова der Schmetterling и die Schmetterlinge.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 бабочки у цветов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9250" y="28473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собирают нектар и тихо кружат над лепестками. Здесь удобно повторить die Biene — die Bienen и глагол sammeln.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517075"/>
            <a:ext cx="8079900" cy="5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Дорожки, повороты и маленькие сюрпризы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540000" y="15823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Начало пути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Шнайдерляйн идёт по прямой дорожке и замечает, что der Weg действительно длинный. Он продолжает идти дальше и смотрит по сторонам.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776300" y="2700000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Поворот и мостик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поворота появляется die Ecke, а затем маленькая Brücke. Такие детали помогают запомнить, как сказать gehen и weitergehen.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277525" y="1857275"/>
            <a:ext cx="23460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Сюрприз за дорожкой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дорожкой герой видит ещё один уголок сада. Можно сказать: Dahinter gibt es einen kleinen Garten.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фонтана вода поднимается вверх тонкими струями и падает вниз мелкими каплями. Слова der Brunnen и das Wasser легко соединяются с глаголами spritzen и fallen.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сцена звучит и движется, поэтому хорошо запоминается младшими школьниками. Подходят короткие фразы: Das Wasser spritzt. Der Brunnen ist schön.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Фонтан и брызги воды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которые бывают в парке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29400" y="13222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приходят в парк играть и разговаривать. Здесь удобно повторить слова das Kind, die Kinder и простую фразу: Die Kinder spielen.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29400" y="2171583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дорожках часто гуляет семья. Для этого подходят слова die Familie и spazieren, а предложение Eine Familie spaziert im Park звучит очень понятно.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729400" y="3011392"/>
            <a:ext cx="7819200" cy="58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бежит по тропинке для тренировки. Тут нужны слова der Läufer, laufen и der Mann, чтобы сказать: Der Mann läuft im Park.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729400" y="3839050"/>
            <a:ext cx="7819200" cy="61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едут велосипеды, и парк становится ещё оживлённее. Слово das Fahrrad помогает построить фразу: Der Mann fährt Fahrrad.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000" y="2999526"/>
            <a:ext cx="8079900" cy="162544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750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Мимо быстро пробегает собака, и у неё довольный, почти смешной вид. Для описания подходят слова der Hund, rennen и lustig.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7075"/>
            <a:ext cx="8079900" cy="4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Собака как забавная деталь парка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4894375" y="1598300"/>
            <a:ext cx="3414900" cy="10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500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деталь дети запоминают особенно легко, потому что она похожа на живую картинку. Фраза Der Hund läuft schnell короткая и очень ясная.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9400" y="143195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парк светлый и спокойный. Можно сказать: Morgens ist es hell. Слово die Sonne сразу помогает представить тёплый, ясный день.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517075"/>
            <a:ext cx="80799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Солнце, тени и погода
</a:t>
            </a:r>
            <a:endParaRPr lang="en-US" sz="2800" dirty="0"/>
          </a:p>
        </p:txBody>
      </p:sp>
      <p:sp>
        <p:nvSpPr>
          <p:cNvPr id="7" name="Text 3"/>
          <p:cNvSpPr txBox="1"/>
          <p:nvPr/>
        </p:nvSpPr>
        <p:spPr>
          <a:xfrm>
            <a:off x="729400" y="2596100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Днём всё выглядит ярче, а воздух кажется тёплым. Для этой части темы подходят слова der Tag, warm и наблюдение за светом вокруг.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29400" y="3685527"/>
            <a:ext cx="7819200" cy="66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тени становятся длиннее, и парк меняется. Фраза Am Abend sind die Schatten lang помогает связать время суток и природу.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4533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7" y="0"/>
            <a:ext cx="4028405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4750" y="1971350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стороне от шумных дорожек есть спокойное место с лавочкой и кустами. Здесь удобно использовать слова ruhig, leise и die Ecke.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594750" y="3227758"/>
            <a:ext cx="39348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Мягкая трава, куст и тихие звуки создают ощущение покоя. Фраза Hier ist es ruhig хорошо показывает противоположность шумной площадке.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246075" y="517075"/>
            <a:ext cx="4373700" cy="101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уголок парка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974" y="3000196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27199" y="3000196"/>
            <a:ext cx="367763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00931" y="517071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4062" y="517071"/>
            <a:ext cx="262687" cy="420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61524" y="3000196"/>
            <a:ext cx="367763" cy="4203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40000" y="517075"/>
            <a:ext cx="2517600" cy="160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важные немецкие слова по теме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54000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и 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Park, der Baum, die Blume и der Teich помогают назвать самые заметные части парка и быстро узнать их на картинке.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98225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 для отдыха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die Bank и der Brunnen показывают, где в парке можно остановиться, присесть и просто посмотреть вокруг.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98225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в парке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der Vogel и das Eichhörnchen делают прогулку живой. Они легко запоминаются, потому что дети часто видят таких зверей и птиц.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232550" y="1052268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spielen, laufen и sehen помогают строить короткие фразы. Именно через действия ученикам проще всего говорить о том, что происходит.
</a:t>
            </a:r>
            <a:endParaRPr lang="en-US" sz="1181" dirty="0"/>
          </a:p>
        </p:txBody>
      </p:sp>
      <p:sp>
        <p:nvSpPr>
          <p:cNvPr id="15" name="Text 6"/>
          <p:cNvSpPr txBox="1"/>
          <p:nvPr/>
        </p:nvSpPr>
        <p:spPr>
          <a:xfrm>
            <a:off x="6232550" y="3535393"/>
            <a:ext cx="23874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артиклей
</a:t>
            </a:r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3 класса важно замечать der, die, das. Короткие слова с артиклями тренируют память и делают немецкие предложения аккуратными и понятными.
</a:t>
            </a:r>
            <a:endParaRPr lang="en-US" sz="118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5425" y="-6519"/>
            <a:ext cx="9171600" cy="5176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329250" y="21519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помогают собрать новую лексику в маленький рассказ. Например: Ich sehe einen Park. Im Park gibt es Bäume. Всё звучит ясно и по порядку.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785825" y="1456525"/>
            <a:ext cx="7342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немецкие предложения о парке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329250" y="2847326"/>
            <a:ext cx="7033800" cy="5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можно добавить ещё несколько простых фраз: Die Kinder spielen. Der Vogel singt. Das Eichhörnchen klettert. Der Brunnen spritzt Wasser.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8529550" y="4626500"/>
            <a:ext cx="3795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1010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03875" y="1329375"/>
            <a:ext cx="7522800" cy="8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Тапфе Шнайдерляйн замечает в парке деревья, скамейки, птиц, белку, пруд, цветы, фонтан и людей. Из этих деталей складывается простая и очень понятная немецкая история.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3405200"/>
            <a:ext cx="7986600" cy="122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видит тапфе Шнайдерляйн в парке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2026-05-25T03:12:35Z</dcterms:created>
  <dcterms:modified xsi:type="dcterms:W3CDTF">2026-05-25T03:12:35Z</dcterms:modified>
</cp:coreProperties>
</file>