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Эстрадная лирика: личное чувство в массовой песенной культуре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Личное переживание, ставшее общей песней.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сформировался в эпоху радио, телевидения и концертной эстрады, вобрав черты романса, городской песни, шлягера и авторской традиции. Его сила — в понятном сюжете, мелодичности и эмоциональной близости к слушателю.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возникла эстрадная лирика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не просто сопровождает слова, а усиливает их: подводит к кульминации, выделяет ключевую строку и делает эмоциональный поворот особенно заметным для слушателя.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чаще всего говорит от первого лица и сосредоточен на одном переживании: признании, ожидании, утрате или надежде. Текст строится вокруг одного сильного чувства.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эстрадной песни характерны ясная композиция, повтор припева, разговорная интонация и простые, но выразительные образы. Благодаря этому смысл легко считывается и запоминается.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жанра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Образный мир эстрадной лирики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 как часть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Сцена, микрофон, свет и присутствие исполнителя входят в саму природу жанра. Здесь поэтический текст раскрывается только в живом публичном звучании и становится частью выступления.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 детали и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песнях часто встречаются дорога, вокзал, дождь, ночь, окно, письмо, городские огни. Эти детали создают ощущение реальной жизни и помогают точно передать состояние героя.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28942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289425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7819" y="3154675"/>
            <a:ext cx="197925" cy="2262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70708"/>
            <a:ext cx="218400" cy="1941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Эстрадная лирика и родственные жанры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Эстрадная лирика наследует романсовую исповедальность, но звучит более массово, современно и рассчитана на широкую аудиторию.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Романс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отличие от авторской песни, она чаще строится на яркой мелодии, сценическом эффекте и более прямом обращении к слушателю.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песня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рок-баллады жанр отличает мягкая интонация, меньшая драматическая резкость и более плавное развитие эмоционального переживания.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Рок-баллада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Близкие формы — лирическая поп-песня, песня-исповедь и шлягер, где особенно важны запоминаемость, припев и узнаваемый образ исполнительского голоса.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Шлягер и поп-песня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схема по материалам русской эстрадной песни XX–XXI веков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Темы часто переходят одна в другую, создавая не отдельные сюжеты, а единое эмоциональное пространство песни.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Доминирует любовная тема; остальные мотивы расширяют жанр и связывают личное чувство с опытом времени.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эстрадной лирики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Советская эстрада и формирование канона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97000" y="28967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Расширяются телевидение, радиоэфир и фестивали песни. Эстрадная лирика получает массовую аудиторию и становится заметной частью культурной повседневности.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41327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Укрепляется канон выразительного вокала, ясного текста и широкой мелодии. Песня начинает восприниматься как важная форма публичного личного высказывания.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314525" y="288787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достигает высокой узнаваемости в исполнении крупных звезд эстрады. Формируются устойчивые интонации, которые слушатели связывают с эпохой.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26925" y="1371725"/>
            <a:ext cx="2488800" cy="10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периода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Складывается образ эстрадной лирики как песни о личном чувстве, рассчитанной на массовое восприятие и сценическое воздействие.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100" y="1951998"/>
            <a:ext cx="4152000" cy="15142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истории советской и постсоветской эстрады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исполнители по-своему раскрывали жанр эстрадной лирики.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не сводится к одному шаблону: он развивается через разные голосовые и сценические индивидуальности.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исполнители и их художественная роль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1800" y="1216545"/>
            <a:ext cx="4392300" cy="319985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7725" y="14298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Запоминающийся текст опирается на точные и простые слова, повтор ключевой строки и ясный эмоциональный поворот. Такая речь звучит естественно и легко становится частью личной памяти слушателя.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777725" y="3109275"/>
            <a:ext cx="3555600" cy="114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Особую роль играют ритм фразы, разговорная интонация и цитируемость. Когда слово точно совпадает с мелодией и сценическим жестом, песня воспринимается как цельное переживание, а не как набор строк.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538925" y="393900"/>
            <a:ext cx="8091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Поэтика текста: почему песня запоминается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музыкально-выразительных признаков эстрадной лирики
</a:t>
            </a:r>
            <a:endParaRPr lang="en-US" sz="976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Важны не отдельные приемы, а их согласованность: мелодия, ритм и форма должны поддерживать одну эмоцию.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выразительным оказывается сочетание повторности и яркого припева: оно усиливает запоминание и эмоциональный отклик.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средства выразительности
</a:t>
            </a:r>
            <a:endParaRPr lang="en-US" sz="2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Эстрадная лирика 1990–2000-х годов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постсоветский период жанр заметно изменился: усилились поп-звучание, электронные аранжировки и танцевальный ритм, а песенная форма стала короче и прямолинейнее.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Клиповая культура и рынок повысили роль зрелищности, поэтому успех песни все чаще зависел не только от текста, но и от яркого образа исполнителя и медийного продвижения.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обновлении формы сохранилось главное содержательное ядро жанра: любовь, одиночество, ностальгия, надежда и личная память по-прежнему оставались его центральными темами.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эстрадная лирика стала более разнородной по стилю, но не утратила узнаваемой эмоциональной интонации, благодаря которой слушатель легко считывает переживание героя.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типичной лирической песни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композиционных элементов лирической песни от начала к эмоциональной кульминации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05200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9719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51681" y="3371450"/>
            <a:ext cx="169650" cy="226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Женский и мужской лирический голос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эстрадная лирика часто строится на признании, внутренней свободе и уязвимости. Такой голос делает личное переживание особенно доверительным и эмоционально открытым.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Женская исповедальность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Мужская лирика нередко выражает чувство через паузу, сдержанную интонацию и тему выбора. Эмоция звучит глубже именно потому, что не подается демонстративно.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Мужская сдержанность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избегает чрезмерной литературной сложности: чем точнее и понятнее фраза, тем легче она соединяется с мелодией и запоминается широкой аудиторией.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Простота как сила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обоих вариантах важны естественная речь, ясный смысл и ощущение, что исполнитель говорит со слушателем напрямую. Это сохраняет близость и убедительность песни.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принцип доверия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Сценический образ и эмоциональная достоверность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41800" y="1867147"/>
            <a:ext cx="3449700" cy="88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Первое, что убеждает слушателя, — не сложность постановки, а точность деталей: взгляд, жест, пауза, тембр и пластика поведения на сцене. Именно они создают ощущение искреннего обращения.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941800" y="3005154"/>
            <a:ext cx="3449700" cy="87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Сдержанная визуальная среда — темный фон, направленный свет, крупный план, минимум декораций — помогает сосредоточить внимание на переживании. Тогда сценический образ воспринимается как продолжение текста, а не как его замена.
</a:t>
            </a:r>
            <a:endParaRPr lang="en-US" sz="104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способов распространения песенной эстрадной лирики в XX–XXI веках; сравнительные значения — условные, для наглядности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каналы не отменяют друг друга полностью: старые форматы часто сосуществовали с новыми и поддерживали долгую жизнь популярных песен.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Смещение от вещания к стримингу усилило индивидуальное прослушивание, но не снизило повторяемость: эмоционально ясная песня быстро возвращается в повседневный плейлист.
</a:t>
            </a:r>
            <a:endParaRPr lang="en-US" sz="1188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распространения эстрадной лирики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 обращается к универсальным переживаниям — первой любви, расставанию, надежде, сомнению и памяти, — поэтому его смысл понятен людям разного возраста и жизненного опыта.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восприятия не требуется специальная подготовка: ясный сюжет, разговорная интонация и узнаваемая эмоция позволяют быстро включиться в песню и сопереживать герою.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произведения становятся частью личной биографии: они связываются с определенными событиями, людьми и периодами жизни, а значит, входят в долговременную культурную память.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эстрадная лирика остается востребованной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4575" y="2035222"/>
            <a:ext cx="4152000" cy="137382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о песенной эстраде XX–XXI веков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культурные функции жанра и их художественный эффект.
</a:t>
            </a:r>
            <a:pPr algn="l" indent="0" marL="0">
              <a:lnSpc>
                <a:spcPct val="15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Эстрадная лирика действует одновременно как искусство, средство массовой коммуникации и форма культурной памяти, объединяя личное переживание и общий опыт.
</a:t>
            </a:r>
            <a:endParaRPr lang="en-US" sz="1289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эстрадной лирики в культуре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Критерии художественной ценности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песня начинается с точного слова: текст не должен быть случайным или шаблонным, иначе мелодия не усиливает смысл, а лишь повторяет его без выразительности.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внутренний конфликт: даже простая лирическая ситуация становится интересной, если герой не просто переживает чувство, а делает нравственный или эмоциональный выбор.
</a:t>
            </a:r>
            <a:endParaRPr lang="en-US" sz="1195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Удачное произведение имеет ясный образный центр — строку, мотив или интонацию, которые удерживают внимание и делают песню легко узнаваемой уже с первых тактов.
</a:t>
            </a:r>
            <a:endParaRPr lang="en-US" sz="1173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Долговечность определяется не только успехом в момент выхода: песня остается значимой, если сохраняет эмоциональную точность и может быть услышана по-новому следующим поколением.
</a:t>
            </a:r>
            <a:endParaRPr lang="en-US" sz="110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F37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27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Эстрадная лирика в современном культурном пространстве
</a:t>
            </a:r>
            <a:endParaRPr lang="en-US" sz="2191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241650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2010-е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Клип, социальные сети и цифровые платформы становятся равноправной частью музыкального высказывания. Песня должна быстро захватывать внимание и быть визуально узнаваемой.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Песенная лирика активно смешивается с поп-музыкой, электронными аранжировками и акустическим звучанием. При этом сохраняется личная интонация и тема переживания.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589200" y="28878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2020-е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форматы и стриминг усиливают роль лаконичного текста и яркого припева. Эстрадная лирика продолжает жить, потому что умеет точно передавать чувство в сжатой форме.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Эстрадная лирика: массовая форма личного чувства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Эстрадная лирика соединяет простую форму, выразительную музыку и человеческую интонацию, поэтому остается близкой разным поколениям и продолжает быть важной частью культурной памяти.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2026-05-23T22:23:47Z</dcterms:created>
  <dcterms:modified xsi:type="dcterms:W3CDTF">2026-05-23T22:23:47Z</dcterms:modified>
</cp:coreProperties>
</file>