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Шумера: обзор и ключевые темы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цивилизация Месопотамии — начало городской культуры и письма.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древнейшей цивилизации Месопотамии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жили на территории Междуречья, используя плодородные земли Тигра и Евфрата. Они создали первые города, а система ирригации стала основой их развития и процветания.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25" y="1384556"/>
            <a:ext cx="1997100" cy="15875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2000" y="1382598"/>
            <a:ext cx="1801200" cy="15866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8925" y="1382598"/>
            <a:ext cx="1801200" cy="15866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75825" y="1382893"/>
            <a:ext cx="2002500" cy="15859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города-государства Шумера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33512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— центр культуры и религии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 был богатым городом с мощными храмами и сложной социальной структурой. Здесь жили цари и жрецы, а культ бога Луны играл важную роль в жизни города.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2000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— родина первых зиккуратов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Урук считается одним из первых городов с архитектурными сооружениями. Здесь возникли первые формы управления и развивалась письменность для учёта ресурсов.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68925" y="335411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Лагаш — центр политической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Лагаш отличался развитой административной системой и регулярными войнами с соседями. Здесь создавали законы и поддерживали порядок под руководством лугаля.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75825" y="3354069"/>
            <a:ext cx="18012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Эриду — мифический город богов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Эриду считался древнейшим городом с древними храмами. По легенде, он был местом, где шумерский бог Энки даровал людям знания и мудрость.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правители в шумерском обществе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Правителями городов обычно были лугали — цари, либо энси — жрецы-правители. Они возглавляли армию, управляли хозяйством и обеспечивали строительство храмов.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известных правителей выделяется Гильгамеш, герой эпоса. Власть передавалась по наследству, но могла и завоёвываться с помощью силы и поддержки армии.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сельское хозяйство: основа жизни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 земледелие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выращивания ячменя и пшеницы шумеры строили сложные каналы и дамбы, обеспечивающие полив полей. Это позволяло поддерживать стабильное производство продовольствия.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 и рыболовство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земледелия, шумеры разводили скот — коров, овец и коз. Рыболовство в реках дополняло рацион, обеспечивая разнообразное питание для городского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торговля в Шумере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Керамика и металлообработка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мастера изготавливали изысканную керамику и медные инструменты. Эти товары не только служили местным нуждам, но и активно обменивались с другими народами.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Текстиль и украшения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Ткачи производили ткани из шерсти, а ювелиры изготавливали изделия из серебра и драгоценных камней. Эти предметы пользовались спросом в торговле с соседними регионами.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торговля 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проходили по рекам и караванными маршрутами. Шумеры обменивали зерно и шерсть на товары из Дилмуна, Элама и долины Инда, расширяя культурные и экономические горизонты.
</a:t>
            </a:r>
            <a:endParaRPr lang="en-US" sz="89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шумерского общества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Верхушка общества — правители и их семьи, обладавшие политической властью и привилегиями, управляли городами и ресурсами.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и писцы занимали важное место, ведая религиозными делами и хранением знаний, обеспечивая связь с богами и управление документацией.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производили необходимые товары — керамику, инструменты, ткани — их труд поддерживал экономику и благосостояние городов.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и рабы выполняли основную тяжёлую работу на земле и в хозяйстве. Рабы часто были пленными или должниками, ограниченными в правах.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иерархия шумеров: численность классов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населения состояла из крестьян, обеспечивавших сельскохозяйственное производство и питание городов.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доля рабов и крестьян отражает тяжёлые бытовые условия и социальное неравенство в шумерских городах.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исследования и исторические реконструкции,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женщин в шумерском обществе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могли владеть имуществом и заниматься коммерческой деятельностью, что обеспечивало им некоторую экономическую независимость.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женщины занимали важные религиозные посты, например, верховная жрица Энхедуана, автор культовых поэм и богословских текстов.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 основной их ролью оставалось ведение домашнего хозяйства и воспитание детей, составлявших основу семейной жизни.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система и пантеон Шумера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4765175" y="2797350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Многобожие и главные боги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Шумеряне поклонялись множеству богов, таких как Ану - бог неба и Энлиль - бог воздуха. Богиня Инанна символизировала любовь и войну, играя важную роль в мифологии.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4765175" y="3783252"/>
            <a:ext cx="3833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Религиозное значение зиккуратов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служил центром культа и городского управления. Храмы на вершинах были местом поклонения и святилищем, объединяя религиозную и общественную жизнь горожан.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Зиккураты — архитектурные памятники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Зиккурат представлял собой многоступенчатую башню из обожжённого кирпича, служившую религиозным центром для жителей шумерских городов. Эти сооружения символизировали связь между небом и землёй.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крупнейших зиккуратов достигала 20 метров и более. На вершине таких башен располагались храмы, где проводились религиозные обряды и хранились ключевые городские сокровища.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Клинопись: изобретение письменности шумерами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клинописи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Клинопись возникла около 3300 г. до н.э. с целью учёта товаров и хозяйственных операций. Поначалу использовали простые знаки, которые постепенно усложнялись и превращались в сложную систему символов.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клинописи в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применяли клинопись не только для учета запасов, но и для записей законов, хроник и эпических рассказов. Глиняные таблички с клинописью сохранялись веками и помогали передавать 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школы эдуббы у шумеров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Эдуббы были специализированными школами, где жрецы и писцы обучали письму и основам математики, закону и религии, обеспечивая квоту грамотности в управлении.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эдуббах велась на глиняных таблицах с применением клинописи, развивая навыки, необходимые для работы в администрации и религиозных учреждениях.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получали преимущественно мальчики из богатых или знатных семей, что открывало доступ к статусным профессиям писца и жреца в шумерском обществе.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шумеров в науку и технику: сравнительная таблица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демонстрирует, как шумерские изобретения имеют современные аналоги, подчеркивая долговечность их вклада в развитие технологий и общества.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и методы хозяйствования берут начало в достижениях шумерской цивилизации.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истории древнего мира, 5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706" y="2170450"/>
            <a:ext cx="192938" cy="220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98038" y="2167825"/>
            <a:ext cx="165375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031" y="2167825"/>
            <a:ext cx="192938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аспекты шумерской литературы и мифологии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«Эпос о Гильгамеше»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эпический текст в мире рассказывает о приключениях царя и поиске смысла жизни, задавая фундаментальный образец литературы.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Легенды о богах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описывают богов Ану, Энлиля, Инанну и других, объясняя природные явления и основы религиозных практик.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клинописные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количество табличек позволило сохранить религиозные тексты, законы и исторические хроники, что способствует глубокому изучению культуры.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другие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мифы и эпосы повлияли на традиции и сказания древних соседних народов и стали прообразами для поздних литературных жанров.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скульптура в шумерском обществе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Статуэтки и религиозные изображения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места украшали статуэтки, изображавшие богов и поклоняющихся людей. Эти фигурки исполняли ритуальную функцию и служили оберегами в храмах.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Рельефы и барельефы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каменных плитах и сосудах вырезали сцены из повседневной жизни, религиозных обрядов и мифологических сюжетов, передавая социальные и духовные ценности.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печати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Изготовленные из металла и камня украшения подчеркивали статус владельца. Цилиндрические печати служили личным знаком и применялись для заверения документов.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 часть культуры Шумера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сопровождала праздники и церемониальные обряды, объединяя жителей и поднимая настроение во время важных событий и религиозных таинств.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находят арфы, лиры и барабаны. Изображения музыкантов демонстрируют разнообразие инструментов и их важное место в культуре шумеров.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календарь у шумеров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Шумеры разделили год на 12 месяцев, что помогало планировать сельскохозяйственные работы и религиозные праздники точно по сезонам.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водяных часов и солнечных календарей позволяло им точно отслеживать время, что являлось инновацией для того времени.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фазами Луны и движением планет лежали в основе их знаний о космосе и влияли на религиозные и сельскохозяйственные циклы.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шумеров для будущих цивилизаций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культурные и технические достижения были переняты Вавилоном и Ассирией, став фундаментом для их развития.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религию и право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шумерскую мифологию и законы стало важным для последующих народов Востока, что сформировало религиозные и юридические традиции.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шумерских открытий сохраняются в управлении, науке и искусстве и играют роль в формировании цивилизаций и сегодня.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культуры Шумера в истории человечества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Шумерская культура заложила основы письменности, права и технических достижений, оказав глубокое и долговременное влияние на развитие цивилизаций будущего.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2026-05-10T09:37:44Z</dcterms:created>
  <dcterms:modified xsi:type="dcterms:W3CDTF">2026-05-10T09:37:44Z</dcterms:modified>
</cp:coreProperties>
</file>