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волны — единый спектр: от радиоволн до гамма-излучения, скорость в вакууме 3×10^8 м/с.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40–41. Виды электромагнитных волн
</a:t>
            </a:r>
            <a:endParaRPr lang="en-US" sz="33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волны лежат в основе связи, радиовещания, Wi‑Fi, GPS, медицины и астрономии. Спектр непрерывен, границы диапазонов условны. Понимание помогает связать физику с технологиями и безопасным использованием излучения.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10 классе говорить об электромагнитных волнах
</a:t>
            </a:r>
            <a:endParaRPr lang="en-US" sz="251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Электромагнитная волна — это взаимосвязанные колебания электрического и магнитного полей: они взаимно перпендикулярны и перпендикулярны направлению распространения.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волны поперечные: они могут поляризоваться и передаются даже без материальной среды, поэтому вакуум для них не препятствие.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параметров описывается формулами c=λν и E=hν: при росте частоты уменьшается длина волны, а энергия кванта увеличивается.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электромагнитных волн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связана с энергией: чем выше ν, тем больше энергия кванта E=hν.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высоким частотам соответствует росту энергии излучения и, как следствие, более сильному взаимодействию с веществом.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диапазоны: по данным из учебного материала (урок 40–41); значения частот в точках — геометрические средние от указанных интервалов.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 по частоте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2744" y="1583525"/>
            <a:ext cx="3372212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ориентиры по длине волны и назначению. Для всех диапазонов действует общий вывод: чем короче длина волны, тем выше частота и энергия.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диапазонам помогает предсказать поведение излучения: его энергия и взаимодействие с веществом возрастают при переходе к более коротким длинам волн.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и спектральные ориентиры: содержание уроков (данные из исходного описания).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диапазоны спектра и их характеристики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сигнал может доходить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Дальнее распространение связано с особенностями распространения в атмосфере и отражением от ионосферы для части частот. Это используют для связи на больших расстояниях, где прямой видимости недостаточно.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радиоволны переносят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Радиоволны — самые «длинноволновые» из рассматриваемых диапазонов, поэтому их применяют в радиосвязи, телевидении, мобильной связи, навигации и передаче данных. Типичный приём обеспечивают антенны.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Радиоволны: связь на больших расстояниях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737" y="1642900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887" y="3155850"/>
            <a:ext cx="169838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6312" y="3155850"/>
            <a:ext cx="169838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Микроволны в технике и быту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и обмен 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Микроволны применяются в беспроводной связи: Wi‑Fi и родственные каналы передачи обеспечивают обмен данными на сравнительно небольших и средних расстояниях.
</a:t>
            </a:r>
            <a:endParaRPr lang="en-US" sz="1185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микроволн широко используют в спутниковых системах, поскольку сигнал хорошо работает в радиотехнике и поддерживает устойчивую передачу данных с космическими аппаратами.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системы используют свойства микроволн для обнаружения и измерения параметров объектов. Длины волн удобны для точной работы датчиков и сканирования.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Микроволновые печи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микроволны применяют для разогрева пищи. Энергия волны эффективно передаётся веществу благодаря взаимодействию с полярными молекулами.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за счёт поглощения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микроволн водой и другими полярными молекулами приводит к нагреванию. Поэтому этот диапазон подходит как для передачи сигнала, так и для теплового воздействия.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Инфракрасное излучение связано с тепловым движением частиц: его испускают все тела при температуре выше абсолютного нуля. Поэтому оно наблюдается в термокартинках и тепловизорах.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ИК-излучение используют также в пультах дистанционного управления, датчиках движения и приборах ночного видения. При росте температуры увеличивается интенсивность, а максимум излучения смещается к более коротким волнам.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Инфракрасное излучение и тепловые процессы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получают при смешении излучений разных длин волн, а не при одной «единственной» волне.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длина волны в видимом диапазоне, тем выше энергия фотона, поэтому фиолетовые участки несут больший энергетический вклад.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видимого диапазона по исходному описанию; относительные значения рассчитаны по длинам волн как величина, пропорциональная 1/λ (для наглядного сравнения).
</a:t>
            </a:r>
            <a:endParaRPr lang="en-US" sz="873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 и спектр цветов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глаза содержит палочки и колбочки. Палочки активны при слабом освещении и обеспечивают сумеречное зрение, а колбочки работают при достаточной яркости и дают восприятие цвета.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воспринимает видимый свет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светочувствительных клеток объясняют, почему в темноте исчезают многие цветовые различия: в основном «включаются» палочки, а колбочки работают хуже.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диапазон солнечного излучения совпадает с областью, наиболее эффективно проходящей через атмосферу Земли. Поэтому именно эти длины волн наиболее важны для повседневного зрения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Ультрафиолет: полезное и опасное воздействие
</a:t>
            </a:r>
            <a:endParaRPr lang="en-US" sz="1952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Дезинфекция: невидимая стерилизация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помогает обеззараживать воду, воздух и поверхности. В технических установках излучение разрушает часть биологических структур, делая среду менее пригодной для микроорганизмов. На иллюстрациях обычно показывают лампы и стерилизационные камеры.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Люминесценция: свет без нагрева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материалы реагируют на УФ-излучение люминесценцией: они начинают светиться. Это используют в индикаторах, диагностике и контроле подлинности. Визуальная метафора — темная комната и «проявляющиеся» метки при включении источника ультрафиолета.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и риск ожогов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участвует в образовании витамина D в коже, поэтому умеренное воздействие рассматривают как физиологически значимое. Но избыток УФ повреждает клетки, вызывает ожоги и ускоряет старение кожи. Параллельно повышается риск заболеваний глаз.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 обладают высокой проникающей способностью: они по-разному ослабляются материалами в зависимости от плотности и атомного номера вещества.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кости, как правило, поглощают рентгеновское излучение сильнее, чем мягкие ткани, и на снимке лучше видны переломы и некоторые заболевания.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излучение относится к ионизирующим: оно может повреждать клетки, поэтому важно применять строгие меры защиты и планировать процедуру.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используют защитные экраны, ограничения времени воздействия и принцип необходимости исследования, чтобы получить нужный результат с минимальной дозой.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излучение в медицине и технике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3×10^8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природе электромагнитных волн (фундаментальное соотношение c=λν, скорость света в вакууме).
</a:t>
            </a:r>
            <a:endParaRPr lang="en-US" sz="1145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скорость электромагнитных волн одинакова в вакууме, рост частоты гамма-излучения означает резкое увеличение энергии квантов.
</a:t>
            </a:r>
            <a:pPr algn="ctr" indent="0" marL="0">
              <a:lnSpc>
                <a:spcPct val="115000"/>
              </a:lnSpc>
              <a:buNone/>
            </a:pPr>
            <a:r>
              <a:rPr lang="en-US" sz="2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Гамма-излучение возникает при ядерных превращениях, распаде радиоактивных веществ, аннигиляции частиц и в космических процессах. Его энергия максимальна, поэтому требуется особенно тщательная защита.
</a:t>
            </a:r>
            <a:endParaRPr lang="en-US" sz="1622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длины волны, частоты и энергии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 спектре; при переходе от радиоволн к гамма-лучам длина волны уменьшается, а частота и энергия кванта возрастают.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763" y="1661225"/>
            <a:ext cx="2363975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полезных эффектов, возможного вреда и практических мер защиты для ключевых диапазонов электромагнитных волн.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энергии (от радиодиапазона к гамма-излучению) увеличивается потенциальный вред, поэтому меры защиты становятся более строгими и зависят от типа излучения.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и общие принципы взаимодействия излучения с веществом.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влияния разных волн на человека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один и тот же диапазон используется сразу в нескольких задачах: например, свет — и в освещении, и в оптических приборах. Выбор диапазона определяется тем, насколько удобно получать сигнал и измерения.
</a:t>
            </a:r>
            <a:endParaRPr lang="en-US" sz="99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бытовых и технических применений приходится на радиоволны, микроволны и видимый свет: эти диапазоны хорошо подходят для передачи информации и работы устройств повседневного уровня.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применений из школьного курса физики; доли приведены как учебная качественная иллюстрация, без привязки к точным статистическим данным.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электромагнитных волн в разных сферах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Земли пропускает излучение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«Окна» для видимого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 проходит через атмосферу сравнительно хорошо. Это позволяет солнечному излучению достигать поверхности и обеспечивать работу зрения и естественного освещения.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УФ: поглощение озоном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поглощается атмосферой сильнее, особенно значительная часть жесткого УФ. Одним из ключевых компонентов здесь выступает озон, защищающий живые организмы.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радиодиапазона доходит до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Радиоволны тоже в значительной степени достигают поверхности. Прозрачность зависит от длины волны и условий распространения, поэтому связь может отличаться в разных диапазонах.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кислород «упаковывают» ИК и рентген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Инфракрасное и рентгеновское излучение поглощаются компонентами атмосферы, включая водяной пар и кислород. В результате формируются естественные зоны пониженной проницаемости.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Инфракрасный диапазон особенно информативен для холодной пыли и областей звездообразования, а видимый свет показывает звезды и планеты. Рентгеновские и гамма-наблюдения фиксируют горячий газ, вспышки сверхновых и активные ядра галактик.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 спектра позволяют «видеть» Вселенную по-разному. Радио-астрономия помогает обнаруживать пульсары, газовые облака и дальние галактики, где излучение часто слабое и растянутое по длинам волн.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волны в астрономии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классифицируют электромагнитные волны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строится на частоте и/или длине волны, затем спектр детализируют по диапазонам.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Электромагнитный спектр — непрерывная последовательность излучений с разной длиной волны, частотой, энергией и проникающей способностью. Понимание диапазонов помогает связывать физику с связью, освещением, медициной и астрономией, а также с правилами безопасного обращения с излучением.
</a:t>
            </a:r>
            <a:endParaRPr lang="en-US" sz="1744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электромагнитных волн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2026-05-12T09:11:15Z</dcterms:created>
  <dcterms:modified xsi:type="dcterms:W3CDTF">2026-05-12T09:11:15Z</dcterms:modified>
</cp:coreProperties>
</file>