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612750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«вид» как основа биологии
</a:t>
            </a:r>
            <a:endParaRPr lang="en-US" sz="2649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408332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понятие биологии — вид, объединяющий живые организмы по общим признакам.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формирования понятия «вид»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Аристотеля до Линнея и Дарвина — развитие понимания вида прошло через классификацию и учёт наследственности, расширив научное видение природы живых организмов.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включает группы организмов, обладающих сходным строением и способных к скрещиванию с получением плодовитого потомства.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определённую экологическую нишу и отличается особенными чертами от других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и структурные особенности объединяют особей в единую биологическую категорию — вид.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вид в биологии
</a:t>
            </a:r>
            <a:endParaRPr lang="en-US" sz="3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и генетический критерии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оценивает форму и строение организмов, генетический — общий набор генов и родство между особями. Эти критерии помогают надежно определять вид.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05775"/>
            <a:ext cx="60366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для выделения вида
</a:t>
            </a:r>
            <a:endParaRPr lang="en-US" sz="3069" dirty="0"/>
          </a:p>
        </p:txBody>
      </p:sp>
      <p:sp>
        <p:nvSpPr>
          <p:cNvPr id="8" name="Text 3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Физиологический и этологический подходы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особенности обмена веществ и поведенческие реакции (этология) также важны для различения видов, отражая их адаптации к среде.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особи одного вида имеют схожий набор генов, что обеспечивает совместимость для передачи наследственной информации между ними.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сходство гарантирует возможность свободного скрещивания и рождения плодовитого потомства внутри вида.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генные комбинации отличают каждый вид от других, формируя его биологическую индивидуальность.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признаки, объединяющие вид
</a:t>
            </a:r>
            <a:endParaRPr lang="en-US" sz="264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разнообразия видов
</a:t>
            </a:r>
            <a:endParaRPr lang="en-US" sz="267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зайцем и кроликом
</a:t>
            </a:r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 и кролик отличаются длиной ушей и строением лап, что адаптирует их к разным условиям среды обитания. Эти внешние черты помогают распознать виды.
</a:t>
            </a:r>
            <a:endParaRPr lang="en-US" sz="1774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скелетов лягушки и жабы
</a:t>
            </a:r>
            <a:pPr algn="l" indent="0" marL="0">
              <a:lnSpc>
                <a:spcPct val="100000"/>
              </a:lnSpc>
              <a:buNone/>
            </a:pPr>
            <a:r>
              <a:rPr lang="en-US" sz="1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лягушка и жаба близкие родственники, у них разные скелетные структуры и текстуры кожи, что отражает их приспособленность к разным жизненным стратегиям.
</a:t>
            </a:r>
            <a:endParaRPr lang="en-US" sz="173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свою уникальную экологическую нишу, влияя на структуру и функционирование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опыляют растения, обеспечивая разножение и устойчивость флоры.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Волки регулируют численность травоядных, поддерживая баланс в пищевых цепях.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взаимодействуют через конкуренцию, паразитизм и симбиоз, создавая сложные экосистемные отношения.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видов
</a:t>
            </a:r>
            <a:endParaRPr lang="en-US" sz="3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описанных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описали около двух миллионов видов, из которых насекомые составляют большую часть. Это говорит о масштабах живого мира на планете.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тропических лесов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обладают наибольшим разнообразием видов благодаря благоприятному климату и сложной структуре среды обитания.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405775"/>
            <a:ext cx="59388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распространение видов
</a:t>
            </a:r>
            <a:endParaRPr lang="en-US" sz="229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численности видов основных групп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доминируют по численности видов, значительно превосходя другие группы организмов по разнообразию.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насекомых подчёркивает их важность для экосистем и отражает сложность биологического разнообразия.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Музея естественной истории, 2023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это группа особей одного вида, свободно скрещивающихся и населяющих определённую территорию.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основа вида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популяций имеются различия в размерах и окраске, обусловленные адаптацией к конкретным условиям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популяциях могут стать началом процессов видообразования при длительной изоляции и генетических отличиях.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образования новых видов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происходит благодаря изоляции популяций, которая может быть географической, например, река разделяет особей, или экологической — различными условиями среды. Изоляция препятствует обмену генетической информацией между группами.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накапливаются генетические и морфологические различия, ведущие к появлению новых видов. Пример: популяции лягушек разделились из-за разлившейся реки, что со временем привело к формированию разных видов.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Дарвиновы вьюрки Галапагосских островов возникли из одного предка и адаптировались к различным экологическим условиям на разных островах, что привело к формированию 14 разных видов.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Орхидеи Мадагаскара демонстрируют видообразование в результате изоляции на отдельных территориях острова, где развились уникальные признаки у каждой группы.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видов связано с изменениями среды и географической изоляцией, когда группы организмов адаптируются к разным условиям и перестают скрещиваться между собой.
</a:t>
            </a:r>
            <a:endParaRPr lang="en-US" sz="1152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появления новых видов
</a:t>
            </a:r>
            <a:endParaRPr lang="en-US" sz="264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1930958"/>
            <a:ext cx="3709500" cy="19965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видов семейства псовых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отличия между волком, лисой и шакалом по ключевым признакам, что иллюстрирует видовые различия даже среди родственных животных.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близкое родство, волк, лиса и шакал различаются по размерам, окраске, среде обитания и социальному поведению.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Энциклопедии животных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основная единица классификации, объединяющая особей, способных скрещиваться и дающих жизнеспособное потомство. Это помогает учёным систематизировать живые организмы.
</a:t>
            </a:r>
            <a:endParaRPr lang="en-US" sz="1152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объединяются в роды, роды — в семейства, затем в отряды, классы и типы, что отражает их эволюционные связи и сходства.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систематический подход облегчает изучение эволюции, биологического разнообразия и взаимодействий между организмами.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в системе классификации организмов
</a:t>
            </a:r>
            <a:endParaRPr lang="en-US" sz="264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одного вида люди создают разнообразные породы и сорта, скрещивая особей с нужными признаками, что позволяет получать новые формы с полезными качествами.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возможности селекции
</a:t>
            </a:r>
            <a:endParaRPr lang="en-US" sz="3300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является выведение различных сортов яблонь от дикой формы, каждая из которых адаптирована к определённым условиям и вкусовым предпочтениям.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животноводстве селекция пород собак демонстрирует внутреннее многообразие одного вида и возможности адаптации под нужды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научного определения нового вида
</a:t>
            </a:r>
            <a:endParaRPr lang="en-US" sz="217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Адаптировано из методик систематики и таксономии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Виды-двойники и их различия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Виды-двойники выглядят практически одинаково внешне, но обладают значительными генетическими отличиями, которые невозможно заметить невооружённым глазом.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комары рода Anopheles схожи по строению, но генетический анализ выявляет различия, что важно для борьбы с малярией и изучения биологии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из-за человеческой деятельности исчезают сотни видов животных и растений, что вызывает потерю биологического разнообразия и нарушает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включают вырубку лесов, загрязнение воды и почвы, а также массовое изменение климата, угрожающее среде обитания многих видов.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чужеродных видов часто приводит к вытеснению и гибели местных животных и растений, нарушая естественный баланс.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исчезнувших видов являются странствующий голубь и стеллерова корова, исчезновение которых стало уроком для современной биологии и охраны природы.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видов и причины
</a:t>
            </a:r>
            <a:endParaRPr lang="en-US" sz="28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по сохранению редких видов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и национальных парков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охрана территорий с высокой биологической ценностью помогает сохранить природные экосистемы и редкие виды животных и растений. Заповедники обеспечивают безопасные условия для их размножения и развития.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разведения и охраны редких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рамках международных и национальных инициатив осуществляются проекты разведения таких видов, как зубр, амурский тигр и снежный барс. Красная книга и Конвенция СИТЕС защищают их от вымирания.
</a:t>
            </a:r>
            <a:endParaRPr lang="en-US" sz="131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понятия вида для науки и общества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роли вида является основой для изучения эволюции, защиты природы и поддержания устойчивого биоразнообразия, что жизненно важно для сохранения здоровья планеты и человека.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2026-05-08T18:13:38Z</dcterms:created>
  <dcterms:modified xsi:type="dcterms:W3CDTF">2026-05-08T18:13:38Z</dcterms:modified>
</cp:coreProperties>
</file>