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Почта: цифровой сервис для общения и учебы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Почта помогает переписываться, отправлять файлы, получать уведомления и регистрироваться на сайтах.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— базовый инструмент учебной, личной и официальной коммуникации. Mail.ru появился в конце 1990-х и стал массовым сервисом Рунета. Сейчас почта нужна для файлов, подтверждений действий и сервисных уведомлений. Для школьника это цифровой идентификатор. 
</a:t>
            </a:r>
            <a:endParaRPr lang="en-US" sz="1389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в информатике: место Mail.ru среди цифровых сервисов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— «Входящие», «Отправленные», «Черновики», «Спам» и корзина: именно здесь пользователь управляет письмами. В центральной области отображается список сообщений, чтобы быстро ориентироваться в новых и уже прочитанных.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Папки и список писем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находится в верхней части: можно найти письмо по содержанию. Есть кнопка создания нового письма и панель папок. Современный интерфейс поддерживает быстрый доступ к вложениям, сортировку и работу на компьютере и смартфоне, поэтому названия разделов совпадают с их назначением.
</a:t>
            </a:r>
            <a:endParaRPr lang="en-US" sz="913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Поиск, создание писем и адаптация под устройства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интерфейс Mail.ru Почты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почтового сервиса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Почта поддерживает отправку и получение писем, а также прикрепление документов, изображений и архивов. Это удобно для учебных задач, когда нужно передать файл, а не пересказывать содержание вручную.
</a:t>
            </a:r>
            <a:endParaRPr lang="en-US" sz="1297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Входящие сообщения можно фильтровать: реклама и спам отделяются автоматически, а подозрительные элементы уменьшают информационный шум. Дополнительно помогает поиск по отправителю, теме и тексту письма.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позволяет работать с несколькими почтовыми ящиками в одном интерфейсе. Так проще вести школьную и личную переписку, не переключаясь между приложениями и аккаунтами.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интегрирован с календарем, облачным хранилищем и другими инструментами экосистемы VK. Поэтому почта становится точкой входа для уведомлений и связанных цифровых действий.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практике значимую долю занимают сервисные письма, которые приходят автоматически после регистрации, смены пароля или подтверждения действий.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работает не только как канал общения: она также подтверждает цифровую активность и помогает контролировать доступ к сайтам и платформам.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значения; точные проценты по Mail.ru в открытых источниках в этой презентации не приведены.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школьники и пользователи чаще всего используют почту
</a:t>
            </a:r>
            <a:endParaRPr lang="en-US" sz="22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68" y="2992814"/>
            <a:ext cx="2835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2521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6689" y="1575494"/>
            <a:ext cx="202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75494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ящика и вход в аккаунт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создания почтового ящика обычно нужны логин и пароль, а в некоторых случаях — номер телефона для восстановления доступа. Это снижает риск потери аккаунта при ошибках или взломе.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Регистрация: логин, пароль и доступ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настройке через IMAP и POP3 письма можно читать и сортировать в программах, отличных от почтового веб-интерфейса. Это полезно, если нужны специальные сценарии работы.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IMAP и POP3 для чтения в сторонних клиентах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Войти можно через веб-версию в браузере, мобильное приложение и почтовые клиенты. Благодаря этому школьные ответы не зависят от одного устройства и всегда доступны вовремя.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с разных устройств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Мобильный доступ для своевременных ответов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телефоне удобно проверять новые письма и быстро отвечать на сообщения от учителей, кружков или образовательных платформ. Это особенно важно перед сроками сдачи работ.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пароль включает буквы разных регистров, цифры и символы. Такая структура усложняет подбор пароля и помогает защитить переписку и учебные материалы.
</a:t>
            </a:r>
            <a:endParaRPr lang="en-US" sz="108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 для защиты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работы почтовой системы: от создания письма до доставки в папки «Входящие» или «Спам».
</a:t>
            </a:r>
            <a:endParaRPr lang="en-US" sz="126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проходит путь от отправителя к получателю
</a:t>
            </a:r>
            <a:endParaRPr lang="en-US" sz="24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включает адрес получателя, тему, обращение, основной текст, подпись и вложения (если они нужны). Тема должна быть короткой и точной, чтобы сразу было понятно, о чем сообщение.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Нежелательны неформальные сокращения, сплошной капслок и слишком эмоциональные формулировки. Чем нейтральнее тон и точнее формулировки, тем меньше риск недопонимания и тем выше качество коммуникации.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и деловой переписке важно соблюдать вежливые формы обращения, писать грамотно и делить текст на абзацы. Так адресат быстрее воспринимает смысл, а просьбы и вопросы выглядят корректно.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 и правила электронной переписки
</a:t>
            </a:r>
            <a:endParaRPr lang="en-US" sz="25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0528" y="1647777"/>
            <a:ext cx="248188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почты организован так, чтобы пользователь быстро находил письма, сортировал их и управлял доступом к важным сообщениям.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разделы отвечают за хранение, сортировку и фильтрацию. Поиск и вложения ускоряют работу, а папка «Спам» помогает поддерживать цифровую гигиену.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элементов интерфейса почтового сервиса из учебных сценариев работы с почтой.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интерфейса и их назначение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поддерживает прикрепление текстовых документов, изображений, презентаций и архивов. Для больших файлов часто удобнее использовать облачное хранение и отправлять ссылку вместо «тяжелого» вложения.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уменьшает риск переполнения ящика и делает обмен понятнее для адресата. Для школьных проектов это упрощает совместную работу: участники получают актуальные материалы и быстро переходят к нужной версии файла.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Вложения, облако и обмен учебными файлами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переписки, пользователи ожидают экосистемные функции: хранение файлов, удобные уведомления и «привязку» сообщений к расписанию, что снижает потери важных договорённостей.
</a:t>
            </a:r>
            <a:endParaRPr lang="en-US" sz="1284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критериев показывает: ценность почты определяется не только отправкой писем, но и тем, насколько быстро сервис помогает действовать на разных устройствах и в реальных задачах.
</a:t>
            </a:r>
            <a:endParaRPr lang="en-US" sz="1293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учебно-методического характера: обобщение пользовательских ожиданий (без привязки к конкретным публичным статистическим значениям), 2026-05.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Преимущества, из-за которых выбирают почтовый сервис
</a:t>
            </a:r>
            <a:endParaRPr lang="en-US" sz="23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Почтовые сервисы автоматически фильтруют спам: анализируют заголовки и содержание, выявляют массовые рассылки и подозрительные шаблоны, чтобы нежелательные сообщения не мешали учебной и официальной переписке.
</a:t>
            </a:r>
            <a:endParaRPr lang="en-US" sz="1229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проверяются ссылки и вложения: алгоритмы оценивают, насколько адрес похож на подлинный, и отслеживают признаки вредоносного кода, снижая риск перехода на фишинговые страницы или запуска опасных файлов.
</a:t>
            </a:r>
            <a:endParaRPr lang="en-US" sz="1229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обычно маскируется под срочность: письма могут просить сообщить пароль, код подтверждения или «немедленно перейти». Надёжная защита начинается с проверки адреса отправителя и домена ссылки.
</a:t>
            </a:r>
            <a:endParaRPr lang="en-US" sz="1229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 — регулярно сортировать входящие и реагировать на подозрительные сигналы. Так легче не пропустить важное сообщение среди рекламы и уменьшить вероятность случайной ошибки.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Антиспам и базовые механизмы защиты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цифровой гигиены при работе с электронной почтой: шаги проверки позволяют снизить риск фишинга и вредоносных действий.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подозрительное письмо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390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1081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4631" y="1539483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941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на смартфоне и синхронизация между устройствами
</a:t>
            </a:r>
            <a:endParaRPr lang="en-US" sz="2297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Мгновенные уведомления помогают узнавать о новых письмах и ответах, не открывая почту вручную. Это особенно полезно для срочных сообщений от учителей и кружков.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Push-уведомления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нескольких устройств важно, чтобы сортировка работала одинаково. Тогда письма из «Входящих» и «Черновиков» не теряются и легче находить нужные вложения.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Папки и порядок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телефона удобнее отвечать на уведомления о регистрации и подтверждениях. Быстрая реакция снижает риск пропустить сроки, особенно перед сдачей работ или контрольными.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действия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Синхронизация сохраняет доступ к входящим, черновикам, отправленным письмам и папкам на разных устройствах. Вы продолжаете работу с того места, где остановились.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Синхронизация почты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связывает сервисы: подтверждения регистрации, восстановление пароля и уведомления «собираются» в одном месте, а связанные документы отправляются и хранятся через экосистемные инструменты.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концентрацию разных сценариев вокруг ящика: чем шире набор функций, тем меньше ситуаций, когда пользователь вынужден искать информацию по разным сайтам.
</a:t>
            </a:r>
            <a:endParaRPr lang="en-US" sz="1373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модель для учебной презентации (распределение долей отражает смысловую приоритизацию, а не официальную статистику), 2026-05.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как часть цифровой экосистемы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плюсам относятся русскоязычный интерфейс, понятная структура папок и встроенная антиспам-защита. Удобная работа с файлами и интеграция с другими сервисами помогают быстрее выполнять учебные задачи.
</a:t>
            </a:r>
            <a:endParaRPr lang="en-US" sz="1354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риск — фишинг: злоумышленники могут маскироваться под уведомления сервисов. Поэтому оценка удобства должна идти вместе с дисциплиной проверки отправителя, ссылок и вложений.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тоже важны: почта зависит от стабильного интернета, а рекламные блоки могут отвлекать. При большом числе подписок существует риск переполнения входящих и лишней нагрузки на внимание.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Mail.ru Почты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7871" y="1647776"/>
            <a:ext cx="2767196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сравнимых пользовательских характеристик (без привязки к конкретным измеримым рейтингам), 2026-05.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почты определяется не только фактом работы «с письмами», но и удобством интерфейса, доступом с мобильных устройств и уровнем встроенной защиты.
</a:t>
            </a:r>
            <a:endParaRPr lang="en-US" sz="1332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 выборе важны понятный язык интерфейса, удобство доступа и набор функций, которые помогают соблюдать цифровую безопасность и поддерживать порядок.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и другие популярные почтовые сервисы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 и оформление ящика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имя ящика и базовые настройки делают аккаунт «деловым». Это помогает воспринимать переписку с учителями и организациями как официальный канал связи.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и контроль сроков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проверка снижает риск пропустить объявления и крайние даты. Тема письма и поиск помогают быстро находить нужную информацию без лишнего времени на пролистывание.
</a:t>
            </a:r>
            <a:endParaRPr lang="en-US" sz="1296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сценарии в течение семестра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нужна для отправки домашних заданий, получения писем от школы и кружков, регистрации на образовательных сайтах. Через неё также пересылают учебные файлы и материалы.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почты для школьника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Mail.ru развивает навыки сортировки информации: ученик учится пользоваться папками, фильтрами и поиском, чтобы быстро находить нужные сообщения. Это напрямую связано с умением организовывать данные.
</a:t>
            </a:r>
            <a:endParaRPr lang="en-US" sz="1344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формируются правила цифровой безопасности и деловой коммуникации: корректное обращение, вежливый стиль и проверка адресов. Осваиваются вложения, защита аккаунта и осознанные действия при подозрительных письмах.
</a:t>
            </a:r>
            <a:endParaRPr lang="en-US" sz="1221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работа с почтой на уроках информатики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— ваш базовый инструмент цифровой жизни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Mail.ru Почта объединяет переписку, уведомления, отправку файлов, регистрацию на сайтах и защиту аккаунта. Понятный интерфейс и интеграции помогают экономить время, упорядочивать информацию и соблюдать безопасность.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2026-05-14T12:58:06Z</dcterms:created>
  <dcterms:modified xsi:type="dcterms:W3CDTF">2026-05-14T12:58:06Z</dcterms:modified>
</cp:coreProperties>
</file>