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знакомимся со всемирными экономическими отношениями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соединяет страны через торговлю, капитал, труд и технологии.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страны мира связаны друг с 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специализируются на разных видах продукции и услуг, а затем обмениваются результатами труда. Транспорт, связь и интернет ускорили этот обмен, сделав экономики государств взаимозависимыми и чувствительными к событиям друг друга.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всемирных экономических отношений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покупают и продают товары и услуги, чтобы получать недостающие ресурсы, расширять рынки сбыта и укреплять свои позиции в мировой экономике.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переезжают туда, где выше спрос на труд, заработная плата и возможности профессионального роста, а принимающие страны получают дополнительную рабочую силу.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капитала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Инвестиции, кредиты и покупка активов перемещают финансовые ресурсы между странами, создавая новые предприятия, рабочие места и каналы передачи технологий.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Научно-техническое сотрудничество и валютные операции обеспечивают обмен знаниями, оплату контрактов и устойчивую работу международных экономических связей.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как главный канал международных связей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товаров за рубеж приносит стране валютную выручку, укрепляет производство и помогает финансировать импорт, инвестиции и социальные программы.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Закупки за границей позволяют получать оборудование, сырьё, технологии и потребительские товары, которых не хватает на внутреннем рынке.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мировой торговле особенно заметны нефть, газ, металлы, машины, автомобили, электроника, сельскохозяйственная продукция и широкий спектр услуг.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порты, контейнерные терминалы и транспортные узлы связывают производителей, перевозчиков и покупателей в единую цепочку движения товаров.
</a:t>
            </a:r>
            <a:endParaRPr lang="en-US" sz="24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мировой торговле доминируют сложные промышленные товары и техника, а услуги уже сопоставимы по значимости с рядом товарных групп.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всё меньше зависит от сырья и всё сильнее — от промышленной переработки, технологий и сервисной экономики.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экспорта по основным группам товаров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1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ВТО и международной статистики торговли; актуальные доли в учебной схеме, без привязки к конкретному году.
</a:t>
            </a:r>
            <a:endParaRPr lang="en-US" sz="111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557765"/>
            <a:ext cx="10121400" cy="50175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участники мировой торговли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экономики формируют основные потоки экспорта и импорта, а также почему именно они влияют на мировые товарные цепочки.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сосредоточена вокруг нескольких крупнейших экономик, которые одновременно выступают производителями, покупателями и логистическими узлами.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ВТО, Всемирный банк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товар проходит путь от сырья до покупателя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международную цепочку создания стоимости и сопутствующие сервисы, обеспечивающие движение товара через границы.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38" y="3234319"/>
            <a:ext cx="533475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движение капитала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инвестиции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создают предприятия за рубежом, чтобы расширить производство, получить доступ к рынкам и закрепиться в новой экономической среде на долгий срок.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Портфельные вложения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акций и облигаций даёт доход от финансовых активов, но остаётся более подвижной и быстрее реагирует на изменение рисков и ожиданий.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Кредиты и займы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займы помогают финансировать торговлю, развитие инфраструктуры и крупные проекты, однако повышают обязательства по обслуживанию долга.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активов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Приобретение компаний, долей участия и недвижимости за рубежом позволяет закрепить позиции на внешнем рынке и диверсифицировать источники прибыли.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товар — несколько стран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продукт редко создаётся в одном месте от начала до конца. Проектирование может вестись в одной стране, компоненты выпускаться в нескольких других, а сборка и сбыт — происходить там, где дешевле и удобнее организовать цепочку поставок.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производство распределяют по миру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выбирают регионы с выгодными налоговыми условиями, развитой инфраструктурой, доступной рабочей силой и крупным рынком сбыта. Так они сокращают издержки и одновременно приближаются к потребителю, снижая риски и логистические потери.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цепочка стоимости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добавляет продукту новую стоимость: сырьё превращается в детали, детали — в готовый товар, а товар — в брендированный продукт с сервисом и гарантией. Поэтому прибыль распределяется между странами неравномерно и зависит от роли в цепочке.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транснациональные корпорации
</a:t>
            </a:r>
            <a:endParaRPr lang="en-US" sz="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инвестиции помогают компаниям не только зарабатывать, но и выстраивать долгосрочную стратегию присутствия в разных регионах мира.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стимулы — расширение сбыта и сокращение расходов, а остальные факторы усиливают устойчивость бизнеса и его конкурентоспособность.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компании вкладывают капитал за рубежом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0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типовых мотивов международного инвестирования; без привязки к конкретной статистической выборке.
</a:t>
            </a:r>
            <a:endParaRPr lang="en-US" sz="11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рабочей силы в мировой экономике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переезда
</a:t>
            </a:r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уезжают за рубеж из-за разницы в оплате труда, качества образования, доступности рабочих мест и уровня безопасности. Решение о миграции почти всегда связано с поиском более устойчивых жизненных условий.
</a:t>
            </a:r>
            <a:endParaRPr lang="en-US" sz="2201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страны-отправителя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стран, откуда уезжают работники, особенно значимы денежные переводы. Они поддерживают семейные бюджеты, увеличивают внутренний спрос и становятся заметным источником валютных поступлений в экономику.
</a:t>
            </a:r>
            <a:endParaRPr lang="en-US" sz="2189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страна-приёмник
</a:t>
            </a:r>
            <a:pPr algn="l" indent="0" marL="0">
              <a:lnSpc>
                <a:spcPct val="100000"/>
              </a:lnSpc>
              <a:buNone/>
            </a:pPr>
            <a:r>
              <a:rPr lang="en-US" sz="2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Принимающие страны используют миграцию для восполнения нехватки работников в строительстве, сельском хозяйстве, медицине, транспорте и услугах. Это помогает поддерживать производство, но требует адаптации социальной и трудовой политики.
</a:t>
            </a:r>
            <a:endParaRPr lang="en-US" sz="2036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мировой рынок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 перераспределяет рабочую силу между регионами и делает рынок труда более гибким. Одновременно она усиливает конкуренцию за квалифицированных специалистов и меняет структуру занятости в разных странах.
</a:t>
            </a:r>
            <a:endParaRPr lang="en-US" sz="2201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Валюты и международные расчёты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валюты, их использование в расчётах и факторы, которые повышают доверие к ним на мировом рынке.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валюты связано не только с объёмом торговли, но и с устойчивостью экономики, доверием к финансовой системе и свободой обмена.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международная финансовая практика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формируется не одним фактором, а сочетанием ценовой стабильности, движения капитала и внешнеторгового баланса. Ожидания участников рынка часто усиливают уже начавшееся движение.
</a:t>
            </a:r>
            <a:pPr algn="l" indent="0" marL="0">
              <a:lnSpc>
                <a:spcPct val="150041"/>
              </a:lnSpc>
              <a:buNone/>
            </a:pPr>
            <a:r>
              <a:rPr lang="en-US" sz="2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доверие к экономике и валютные поступления, тем сильнее курс; дефицит валюты, риски и рост неопределённости обычно ведут к ослаблению.
</a:t>
            </a:r>
            <a:endParaRPr lang="en-US" sz="2166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обменный курс валюты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качественная оценка факторов курса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80253"/>
            <a:ext cx="632400" cy="505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2573" y="6509875"/>
            <a:ext cx="4608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организации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Устанавливает общие правила торговли между странами и помогает снижать барьеры, из-за которых товары и услуги труднее проходят через границы.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финансовую устойчивость государств, помогает при валютных и платёжных кризисах и содействует восстановлению доверия к экономике.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Финансирует проекты развития, прежде всего в инфраструктуре, образовании и здравоохранении, чтобы ускорять экономический рост и сокращать разрыв между странами.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ОЭСР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Сравнивает экономическую политику стран, собирает статистику и публикует аналитические оценки, которые помогают сопоставлять результаты развития разных экономик.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правил к росту экономических связей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темы: как международные организации формируют правила, снижают барьеры и поддерживают страны в кризисах.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риски глобализации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внешних рынков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страна включена в мировую экономику, тем сильнее её положение зависит от спроса за рубежом, цен на сырьё и стабильности международной торговли.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логистике, санкции и политическая напряжённость могут нарушать поставки сырья, комплектующих и товаров, вызывая рост цен и замедление производства.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выгод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приносит больше преимуществ тем регионам, где уже есть технологии, капитал и инфраструктура, а сырьевые территории часто остаются в менее выгодном положении.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колебания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курса валют, отток капитала и кризисы на рынках быстро передаются между странами, поэтому экономические шоки становятся международными.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 мировую экономику особенно заметна в потребительском ассортименте, скорости обновления технологий и доступе к внешним рынкам, но её эффект распределяется между странами неравномерно.
</a:t>
            </a:r>
            <a:pPr algn="l" indent="0" marL="0">
              <a:lnSpc>
                <a:spcPct val="150041"/>
              </a:lnSpc>
              <a:buNone/>
            </a:pPr>
            <a:r>
              <a:rPr lang="en-US" sz="2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интеграция усиливает развитие, если экономика умеет использовать открытость; без адаптации растут зависимость, структурные потери и экологические издержки.
</a:t>
            </a:r>
            <a:endParaRPr lang="en-US" sz="207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международной интеграции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обобщение преимуществ международной интеграции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всемирных экономических отношений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заметное место на мировом рынке сырья и продовольствия: в экспорте важны нефть, газ, металлы, зерно и удобрения, которые обеспечивают валютные поступления.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внешней торговли особенно значимы морские порты, железнодорожные коридоры и транзитные маршруты. От их пропускной способности зависит скорость поставок и устойчивость связей.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Ввозимые товары — это прежде всего машины, электроника, транспортное оборудование и потребительская продукция. Импорт помогает закрывать потребности внутреннего рынка и обновлять производственную базу.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 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 ростом несырьевого экспорта, привлечением инвестиций и расширением расчётов в национальных валютах, что снижает зависимость от внешних финансовых рисков.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оценивают международные связи страны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увидеть, насколько экономика вовлечена в мировую систему, насколько она конкурентоспособна и как реагирует на внешние изменения.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сочетанию этих показателей можно судить об открытости экономики, её устойчивости и способности развиваться в условиях внешней конкуренции.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статистика и национальные экономические отчёты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Всемирные экономические отношения меняют жизнь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соединяет государства через торговлю, капитал, труд, технологии и валютные расчёты. Понимание этих связей помогает видеть причины цен, кризисов и различий в темпах развития стран.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2026-06-03T03:13:51Z</dcterms:created>
  <dcterms:modified xsi:type="dcterms:W3CDTF">2026-06-03T03:13:51Z</dcterms:modified>
</cp:coreProperties>
</file>