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как 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местоимения помогают говорить точно и без повторов.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местоимения важны в 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высказывание связным, помогают избежать однообразных повторов и сразу показывают, о ком или о чём идёт речь. Без них текст звучал бы длиннее, тяжелее и менее понятно для читателя или слушателя.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местоимение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называет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 даёт предмету, признаку или количеству собственного названия, а лишь указывает на них. Поэтому смысл становится понятен только из контекста предложения или целого текста.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я, ты, кто-то могут заменять имена существительные. Благодаря этому речь не перегружается повторами, а предложения становятся короче, живее и легче воспринимаются на слух.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прилагательное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мой, такой, какой-то могут указывать на признак предмета, не называя его прямо. Они помогают уточнить описание, сохраняя краткость и связность высказывания.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числительное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сколько и столько указывают на количество, как числительные, но не называют его точно. Это удобно, когда число неизвестно, неважно или требует уточнения в вопросе.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местоимений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понять, что именно указывает местоимение и какую роль оно выполняет в 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определяется по смыслу слова: кто обозначает лицо, чей — принадлежность, этот — указание, сколько — количество.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местоимений по значению,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 возвратное местоимения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называют участников общения и того, о ком идёт речь: я, ты, он, она, оно, мы, вы, они. Они часто заменяют повторяющиеся имена в тексте.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себя показывает, что действие возвращается к самому действующему лицу. Оно помогает точно выразить смысл, когда субъект и объект действия совпадают.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местоимения себя нет формы именительного падежа. Поэтому оно употребляется только в косвенных падежах: себя, себе, собой, о себе, что нужно запомнить отдельно.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местоимения чаще встречаются в учебных текстах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особенно заметны в рассказах, диалогах и объяснениях правил.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встречаются чаще всего, потому что они заменяют действующих лиц. Вопросительные используются реже и обычно появляются в заданиях и вопросах.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выборка небольших учебных текстов для школьной презентации
</a:t>
            </a:r>
            <a:endParaRPr lang="en-US" sz="10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показывают, кому принадлежит предмет: мой, твой, наш, ваш, его, её, их. Они отвечают на вопрос чей? и помогают быстро установить связь между предметом и владельцем.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мой, твой, наш, ваш изменяются по роду, числу и падежу, как прилагательные. Это важно учитывать при согласовании с существительным в предложении, чтобы речь оставалась грамотной.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его, её, их не изменяются и сохраняют одну форму. Их нужно отличать от омонимичных личных местоимений, чтобы не допускать ошибок в употреблении и разборе.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запомнился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о школьном празднике слово этот сразу выделяет нужный момент среди других событий. Читатель понимает, что речь идёт не о любом дне, а о конкретном, уже названном в тексте.
</a:t>
            </a:r>
            <a:endParaRPr lang="en-US" sz="98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дом у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Указательное местоимение тот помогает отделить один предмет от всех остальных. В описании дороги, улицы или двора оно делает картину яснее и позволяет легко представить нужный объект без лишних повторов.
</a:t>
            </a:r>
            <a:endParaRPr lang="en-US" sz="906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вопросов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столько обозначает количество, когда его важно подчеркнуть, но не назвать точно. В задании или разговоре оно помогает передать удивление, оценку или неопределённость, оставаясь при этом очень точным по смыслу.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указательные местоимения делают текст точнее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значения и вопроса к слову.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 относительные местоимения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кто, что, какой, который, чей, сколько помогают спрашивать о лице, предмете, признаке или количестве. Они часто стоят в начале вопросительного предложения и задают направление ответа.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связи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слова могут быть относительными, если соединяют главную и придаточную части сложного предложения. В этом случае местоимение не задаёт вопрос, а связывает смысл двух частей высказывания.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пример, два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Я знаю, кто пришёл слово кто не спрашивает, а сообщает зависимую информацию. Так местоимение выполняет роль связующего элемента и помогает строить сложные, но понятные предложения.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 неопределённые местоимения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Выражают отсутствие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помогают сказать, что предмета, признака или количества нет. Слова никто, ничто, никакой, ничей, нисколько делают высказывание точным и исключают двусмысленность.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неизвестность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называют лицо, предмет или признак неточно: кто-то, что-то, какой-нибудь, несколько. Они нужны, когда говорящий не знает подробностей или не хочет их уточнять.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особенно заметны в разговоре, сказках и рассказах. Они помогают передать неясную ситуацию, намёк, сомнение или отсутствие, не перегружая текст повторениями.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 разряды, важно смотреть на значение слова. Если оно отрицает наличие чего-либо, местоимение отрицательное; если сообщает о неизвестном или неточном, оно неопределённое.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сам и самый помогают выделить один предмет среди других или усилить его значение. Они часто подчёркивают важность, исключительность или точное указание.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каждый, любой и всякий называют предметы в общем виде. Они показывают, что признак относится ко всем без исключения или к любому из группы.
</a:t>
            </a:r>
            <a:endParaRPr lang="en-US" sz="1361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и целое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весь указывает на целое без деления на части. Оно помогает сказать о полном объёме, завершённости или охвате всего предмета, явления или времени.
</a:t>
            </a:r>
            <a:endParaRPr lang="en-US" sz="1324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и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иной и другой обозначают отличие, замену или новый вариант. Они нужны, когда важно показать не повторение, а изменение, сопоставление или переход к следующему предмету.
</a:t>
            </a:r>
            <a:endParaRPr lang="en-US" sz="12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личных местоимений по падежам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в косвенных падежах часто имеют особые формы, поэтому их лучше запоминать целиком.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косвенных падежей не всегда похожи на начальную форму. Особенно важно запомнить изменения у местоимений он, она, оно, они.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«Местоимение как часть речи».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местоимений в предложении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может называть того, о ком сообщается в предложении, и тогда оно становится подлежащим. Например: Я читаю. Здесь слово я показывает действующее лицо.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роли дополнения местоимение отвечает на вопросы косвенных падежей и зависит от сказуемого. В предложении Я вижу его местоимение его обозначает объект действия.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местоимение уточняет признак или принадлежность предмета, оно выступает определением. Сочетание мой портфель показывает, чей это предмет, и связано с существительным.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местоимения могут указывать на место, направление или другие обстоятельства действия. В предложении Он пошёл туда слово туда обозначает направление и отвечает на вопрос куда?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разные части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может по-разному работать в речи, поэтому важно смотреть на контекст и вопрос.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 называет предмет напрямую, а лишь указывает на него; именно поэтому оно может заменять слова разных частей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учебному материалу темы «Местоимение как часть речи». Без статистического источника.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местоимений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неопределённых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неопределённые местоимения с частицами кое-, -то, -либо, -нибудь: кое-кто, что-то, кто-либо, какой-нибудь. Такая запись помогает отличить их от обычных сочетаний слов.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с предлогами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местоимение употребляется с предлогом, слова пишутся раздельно: у меня, к нему, с кем-то. Предлог всегда остаётся отдельным словом и не присоединяется к местоимению.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 в отрицательных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и ни образуют отрицательные местоимения: некто, ничто, никого, нисколько. Их нужно писать слитно, потому что частица входит в состав слова и меняет его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местоимение с другой частью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на значении слова, вопросе и его роли в 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местоимений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59568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Нелитературные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иногда появляются формы ихний, евоный, евойный. Они считаются разговорными и не соответствуют норме, поэтому в письменной работе следует использовать его, её, их.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42344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предлогов местоимение ставится в нужной падежной форме: к нему, у неё, с ними. Ошибка возникает, если забыть о связи между предлогом и падежом.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730055" y="3349804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местоимений делает предложение тяжёлым и менее точным. Лучше заменять повтор одним словом или перестраивать фразу, чтобы речь звучала яснее.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местоимений и имён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местоимение отличается от других самостоятельных частей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 заменяет смысл других частей речи полностью, а только помогает избежать повторов и сделать текст более связным.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«Местоимение как часть речи».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местоимении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помогает говорить и писать точно, не повторяя одни и те же слова. Оно указывает на предмет, признак или количество, меняется по формам и играет разные роли в 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2026-05-28T08:32:23Z</dcterms:created>
  <dcterms:modified xsi:type="dcterms:W3CDTF">2026-05-28T08:32:23Z</dcterms:modified>
</cp:coreProperties>
</file>