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прямой: как геометрия описывает линию на плоскости
</a:t>
            </a:r>
            <a:endParaRPr lang="en-US" sz="336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 координатной плоскости задаётся формулой y = kx + b.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уравнение прямой нужно в 7 классе
</a:t>
            </a:r>
            <a:endParaRPr lang="en-US" sz="289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помогает задавать точки и линии числами. Уравнение прямой позволяет находить точки графика, сравнивать прямые, строить рисунки по данным и проверять, принадлежит ли точка линии. Поэтому геометрия становится вычислимой и наглядной.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8021" y="1543934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0012" y="2958918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7200" y="2928768"/>
            <a:ext cx="442575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координатная плоскость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x и y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обозначается x, вертикальная — y. Благодаря этому любая точка на плоскости получает понятное «место» по двум направлениям одновременно.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 (x; y)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записывается как (x; y): первое число показывает положение по горизонтали, второе — по вертикали. Так удобно переносить информацию с графика в вычисления.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как множество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точки, для которых выполняется одно и то же уравнение, образуют прямую на плоскости. Значит, уравнение заменяет рисунок и задаёт линию точно.
</a:t>
            </a:r>
            <a:endParaRPr lang="en-US" sz="9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уравнения прямой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запись прямой — y = kx + b. Это уравнение с двумя переменными, и ему подходят все точки одной и той же линии на плоскости.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значению коэффициента k прямая может быть возрастающей или убывающей. Если наклон «идёт вверх» слева направо — прямая возрастает; если вниз — убывает.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 = 0 прямая становится горизонтальной. Тогда меняется только b: линия остаётся на одном уровне по оси y.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коэффициенты k и b меняют вид прямой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важно смотреть два признака сразу: наклон задаёт k, а вертикальное положение — b. Изменили b — сдвинули линию, не меняя её «крутизну».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одинаковый, прямые получаются с тем же наклоном и «следуют параллельно». Разный b приводит к смещению вверх или вниз, поэтому линии различаются по высоте.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 алгебры, 7 класс (материал по теме уравнения прямой).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называют угловым коэффициентом. Он говорит, насколько быстро меняется y, когда x увеличивается на 1: рост или уменьшение происходит пропорционально k.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математики 7 класса: уравнение прямой вида y = kx + b.
</a:t>
            </a:r>
            <a:endParaRPr lang="en-US" sz="805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x на одну единицу значение y меняется на величину k.
</a:t>
            </a:r>
            <a:endParaRPr lang="en-US" sz="27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коэффициент b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— это значение y при x = 0. То есть он показывает, где прямая пересекает вертикальную ось y, если смотреть на график.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 осью y имеет координаты (0; b). Это удобно при построении: достаточно отметить высоту b на оси y и работать дальше.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b = 0, прямая проходит через начало координат. Тогда её можно быстро узнать по тому, что линия обязательно встречает точку (0; 0).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прямых и их свойства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формулы выделяются коэффициенты k и b, направление линии и точка пересечения с осью y.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записи y = kx + b легко определить: знак k задаёт направление наклона, модуль k — «крутизну», а b показывает высоту пересечения с осью y.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 (тема: свойства прямой y = kx + b).
</a:t>
            </a:r>
            <a:endParaRPr lang="en-US" sz="7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график по уравнению прямой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выполняется по уравнению y = kx + b (и аналогичным формулам).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лежит ли точка на прямой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координаты точки в уравнение: вместо x подставляют первое число, вместо y — второе. Затем вычисляют обе части выражения и сравнивают.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результате получается верное равенство, точка принадлежит прямой. Это означает, что её координаты действительно удовлетворяют одному и тому же правилу линии.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равенство неверное, точка лежит вне прямой: у неё «не тот» набор x и y. Такой способ не требует повторного построения графика.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 y = 2x + 1 точка (1; 3) подходит: 3 = 2·1 + 1. А точка (1; 4) не подходит, потому что 4 ≠ 2·1 + 1.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через две точки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Находим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даны две точки прямой: (x1; y1) и (x2; y2). Сначала определите, на сколько изменились x и y: Δx = x2 − x1, Δy = y2 − y1.
</a:t>
            </a:r>
            <a:endParaRPr lang="en-US" sz="1109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Находим коэффициент k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наклона задаёт коэффициент k = Δy / Δx. Так вы получаете скорость изменения: как меняется y при увеличении x.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Считаем b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координаты одной точки (например, (x1; y1)) в уравнение y = kx + b. Получите равенство вида y1 = kx1 + b и найдите b.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4. Убеждаемся в правильности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вторую точку в найденное уравнение. Если оба значения y совпали, то уравнение верно для прямой, заданной двумя точками.
</a:t>
            </a:r>
            <a:endParaRPr lang="en-US" sz="9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прямых на одном графике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прямых легко заметить различия: три из них имеют b = 0, а y = x + 2 сдвинута вверх.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видно: одинаковый b означает совпадение пересечения с осью y. Разный знак k (в y = x и y = −x) отвечает за различный наклон, то есть направление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по уравнениям y = x, y = 2x, y = −x, y = x + 2 (школьный материал 7 класса).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 и «цена за дорогу»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Порой стоимость поездки меняется равномерно: с каждым новым километром сумма растёт на одну и ту же величину. Если представить цену как функцию времени или расстояния, получится прямая линия на графике. Это помогает быстро сравнивать варианты поездки.
</a:t>
            </a:r>
            <a:endParaRPr lang="en-US" sz="814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Линейка, лестница и ровный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создаёт наглядный образ постоянного изменения: каждый «шаг» вверх и каждый «шаг» вперёд повторяют один и тот же наклон. Линейка и дорожная разметка тоже подсказывают идею равномерной зависимости. На диаграммах такие зависимости выглядят прямыми.
</a:t>
            </a:r>
            <a:endParaRPr lang="en-US" sz="804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 в жизни и вокруг нас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0500" y="2604175"/>
            <a:ext cx="618600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5400" y="2604175"/>
            <a:ext cx="309300" cy="618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случаи: горизонтальная и вертикальная прямая
</a:t>
            </a:r>
            <a:endParaRPr lang="en-US" sz="2704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63500" y="23086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прямая (y = b)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y всегда одно и то же, получаем горизонтальную линию. В уравнении y = b свободный член равен этой высоте: точка меняется по x, а значение y остаётся постоянным.
</a:t>
            </a:r>
            <a:endParaRPr lang="en-US" sz="1195" dirty="0"/>
          </a:p>
        </p:txBody>
      </p:sp>
      <p:sp>
        <p:nvSpPr>
          <p:cNvPr id="10" name="Text 3"/>
          <p:cNvSpPr txBox="1"/>
          <p:nvPr/>
        </p:nvSpPr>
        <p:spPr>
          <a:xfrm>
            <a:off x="5623750" y="23086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прямая (x = a)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вертикальной прямой меняется y, но x фиксирован. Уравнение вида x = a описывает все точки с одной и той же горизонтальной координатой. Такой случай не записывается как y = kx + b.
</a:t>
            </a:r>
            <a:endParaRPr lang="en-US" sz="11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линейная зависимость на графике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y меняется на одну и ту же величину каждый раз, когда x увеличивается на 1. Поэтому точки складываются в ровную линию без «изломов».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равных шагах по x прирост y одинаковый, график образует прямую. Это главный признак линейной зависимости и «равномерности» изменения.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точек для зависимости y = x + 1 при x от −2 до 4 (демонстрационный график).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уравнением прямой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оси: вместо подстановки x подставляют y и наоборот. Тогда равенство в проверке не сходится, а уравнение кажется «неверным», хотя ошибка была в чтении координат.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неверный знак у k. Если k должен быть отрицательным, а записать положительным, наклон поменяется: прямая будет расти там, где должна убывать, и наоборот.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свободный член b или записывают его не в той форме. Тогда прямая получается не с тем пересечением с осью y. Проверяйте, входит ли b как отдельное слагаемое.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строят прямую по одной точке. Но через одну точку можно провести бесконечно много линий. Нужны минимум две точки или уравнение; затем обязательно делайте проверку подстановкой.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найти уравнение по двум точкам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каждой паре точек находим коэффициент k по изменению y и x, затем подставляем в y = kx + b, чтобы получить b. Если одна точка имеет x = 0, то b сразу видно по её y.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одна точка имеет x = 0, поэтому её координата y сразу даёт свободный член b. Для третьей пары b = 5, а значит прямая горизонтальная.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приведены в задании (пары точек из условия).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уравнение прямой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применяются к типичным задачам: найти k и b, проверить ответ и при необходимости построить график.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прямой и её уравнении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управляет наклоном: он показывает, как меняется y при увеличении x на 1. Чем больше модуль k, тем «круче» прямая, а знак определяет направление роста или убывания.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b задаёт сдвиг по вертикали. Это значение y в момент, когда x = 0, то есть точка пересечения с осью y имеет координаты (0; b). 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описывает все точки одной линии. Зная две точки, можно восстановить k и b; зная уравнение, можно строить график и проверять, принадлежит ли точка прямой.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темы: числа и геометрия описывают одну и ту же прямую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 связывает геометрическую линию с координатами точек. Формула y = kx + b показывает наклон, положение и пересечение с осью y. Это помогает строить графики, сравнивать прямые и решать задачи.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2026-05-14T01:00:11Z</dcterms:created>
  <dcterms:modified xsi:type="dcterms:W3CDTF">2026-05-14T01:00:11Z</dcterms:modified>
</cp:coreProperties>
</file>