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основные идеи и первые правила
</a:t>
            </a:r>
            <a:pPr algn="l" indent="0" marL="0">
              <a:lnSpc>
                <a:spcPct val="90000"/>
              </a:lnSpc>
              <a:buNone/>
            </a:pPr>
            <a:r>
              <a:rPr lang="en-US" sz="20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Познакомимся с многочленами, их видами и основными действиями.
</a:t>
            </a:r>
            <a:endParaRPr lang="en-US" sz="2057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удобны, когда нужно записать зависимость между величинами: длину, площадь, стоимость или скорость. Они делают выражения короче, а вычисления — понятнее.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многочлены помогают в задачах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862" y="1291100"/>
            <a:ext cx="225675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состоит из числа, букв и их степеней, соединённых умножением. Примеры: 7x, −3a², 5mn. Это «кирпичик», из которого строятся более сложные выражения.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сумма или разность нескольких одночленов. Например: 3x+5, x²−4x+7, 2a²b−3ab+1. Между его частями стоят знаки «+» и «−».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одночлен внутри многочлена называется его членом. У многочлена может быть один, два, три и больше членов, но все они записаны в одном выражении.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 многочлена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перед буквенной частью одночлена называют коэффициентом. В записи 6x² коэффициент равен 6, а в −a — коэффициент равен −1, хотя он не написан явно.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 многочлена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Объедините одинаковые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подобные члены и складывают или вычитают их коэффициенты. Это сокращает запись и помогает избежать лишних повторов в выражении.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свободный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без буквенной части называют свободным членом. Оно записывается отдельно и не влияет на степень многочлена, но важно для правильной формы записи.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 исходной записью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выглядит неупорядоченным, например 8+5x²−3x, его переставляют и приводят к виду 5x²−3x+8. Такой вид называют стандартным.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Расположите по 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члены записывают по убыванию степени: сначала старшие, затем младшие. Так многочлен читается быстрее и выглядит аккуратно.
</a:t>
            </a:r>
            <a:endParaRPr lang="en-US" sz="11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примеров из школьного курса алгебры.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определяется по его старшему одночлену: у него суммируют показатели степеней всех букв.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степень старшего одночлена, тем выше степень всего многочлена.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степеней многочленов на примерах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и их признаки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буквенная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члены имеют одинаковые буквы и одинаковые показатели степеней. Например, 2x и −5x или 3a²b и 8a²b можно объединять, потому что их буквенная часть совпадает.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только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или вычитании подобных членов буквенная часть остаётся прежней, а изменяется только числовой коэффициент. Поэтому 4mn²−mn² превращается в 3mn² без изменения букв.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становится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подобных членов выражение легче читать и вычислять. Короткая запись помогает быстрее замечать ошибки и сразу видеть главный результат преобразования.
</a:t>
            </a:r>
            <a:endParaRPr lang="en-US" sz="115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задаёт старший член, а свободный член может быть не у каждого многочлена.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теме «Многочлены» из школьного курса.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у разных выражений меняются число членов, степень и наличие свободного члена.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многочленов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преобразовании выражения.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привести многочлен к стандартному виду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Раскройте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знак «+», знаки внутри не меняются. Нужно аккуратно переписать каждый член обоих многочленов, чтобы не потерять исходную структуру выражения.
</a:t>
            </a:r>
            <a:endParaRPr lang="en-US" sz="1107" dirty="0"/>
          </a:p>
        </p:txBody>
      </p:sp>
      <p:sp>
        <p:nvSpPr>
          <p:cNvPr id="8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подобные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ищут одинаковые буквенные части. Именно они складываются между собой, а разные по виду члены остаются в записи без изменений.
</a:t>
            </a:r>
            <a:endParaRPr lang="en-US" sz="1160" dirty="0"/>
          </a:p>
        </p:txBody>
      </p:sp>
      <p:sp>
        <p:nvSpPr>
          <p:cNvPr id="9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Сложите коэффициенты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подобных членов складывают или вычитают, а буквенную часть сохраняют. Так из 2x² и x² получается 3x², потому что складываются только числа перед буквами.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5132850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Приведите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выражение записывают в стандартном виде. Например, (2x²+3x−1)+(x²−5x+4)=3x²−2x+3. Это уже упрощённая и равносильная запись.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многочленов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Исходная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записывают вычитаемое и замечают минус перед скобками. Именно он задаёт изменение всех знаков внутри второго многочлена.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Смена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член вычитаемого заменяют на противоположный: плюс становится минусом, а минус — плюсом. Это главный шаг, где чаще всего допускают ошибку.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Приведение к виду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приводят подобные члены и записывают ответ в стандартном виде. Например, получается 3x²−4x+8.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многочленов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умножения многочленов; расчёт примеров — учебная иллюстрация.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слагаемых в многочленах, тем больше произведений нужно записать перед упрощением. Это делает вычисления длиннее, но поэтапными.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промежуточных произведений растёт как произведение числа членов, поэтому особенно важны аккуратная запись и последующее приведение подобных членов.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число промежуточных произведений при умножении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7" y="1471725"/>
            <a:ext cx="12645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4100" y="3291930"/>
            <a:ext cx="147525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одночлена на многочлен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по членам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Одночлен нужно умножить на каждый член скобок отдельно. Так используется распределительное свойство: результат получается суммой нескольких произведений, которые затем можно упростить.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Работаем со степенями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перемножаются как обычные числа, а одинаковые буквенные основания при умножении дают новую степень с суммой показателей. Это правило помогает не ошибиться в записи.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перемножения всех членов выражение приводят к удобному виду. Например, 3x(2x−5)=6×2−15x, где каждый член получен отдельно и записан без пропусков.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раскрытии скобок по распределительному свойству.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многочлена на многочлен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разности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формуле (a−b)2=a2−2ab+b2 важно внимательно следить за знаком среднего члена. Основа остаётся той же: квадраты крайних членов и удвоенное произведение.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(a+b)2=a2+2ab+b2 помогает быстро раскрывать скобки, не перемножая всё по отдельности. Средний член всегда содержит удвоенное произведение двух слагаемых.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(a+b) (a−b)=a2−b2 особенно удобна, когда нужно упростить выражение без громоздких вычислений. Она сразу даёт результат в компактной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алгебры 7 класса; примеры вычислены по правилам раскрытия скобок.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формулы работают в конкретных выражениях и почему они позволяют быстро получить результат.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результат получается быстрее, чем при полном перемножении членов, а итог сразу приводится к более короткому виду.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сокращённого умножения на примерах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в задачах из реальной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прямоугольника выражены буквами, его площадь удобно записывать через многочлен или произведение. Такая запись помогает быстро менять значения и проверять формулы без лишних слов.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покупок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одного предмета обозначена буквой, а количество известно, общую стоимость легко представить многочленом. Например, несколько одинаковых покупок и отдельная тетрадь записываются одной формулой.
</a:t>
            </a:r>
            <a:endParaRPr lang="en-US" sz="1017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многочлены помогают описывать расстояние, время и скорость. Они делают условие точным и позволяют переходить от текста задачи к вычислениям без потери смысла.
</a:t>
            </a:r>
            <a:endParaRPr lang="en-US" sz="1153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длина
</a:t>
            </a:r>
            <a:pPr algn="l" indent="0" marL="0">
              <a:lnSpc>
                <a:spcPct val="115000"/>
              </a:lnSpc>
              <a:buNone/>
            </a:pPr>
            <a:r>
              <a:rPr lang="en-US" sz="6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составлении периметра складывают выражения для всех сторон. Многочлены позволяют сразу увидеть, какие части одинаковы, и объединить их в более короткую запись.
</a:t>
            </a:r>
            <a:endParaRPr lang="en-US" sz="117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ученических ошибок по теме «Многочлены»; данные иллюстративные.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 не в самой идее, а в аккуратности записи. Особенно важно следить за знаками и степенями при каждом преобразовании.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знаками и раскрытием скобок, поэтому самопроверка должна начинаться именно с этих шагов.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многочленами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вместо буквы простое число, чтобы проверить исходное и полученное выражение. Если преобразование выполнено верно, оба варианта дадут одинаковый результат.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Повторная проверка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просмотрите раскрытие скобок, сложение коэффициентов и перенос знаков. Такой контроль помогает найти ошибку даже тогда, когда ответ выглядит правдоподобно.
</a:t>
            </a:r>
            <a:endParaRPr lang="en-US" sz="1160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формы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результат обычно короче, чем исходная запись, и приведён к стандартному виду. Если выражение стало упорядоченным и без лишних слагаемых, это хороший признак.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и самоконтроль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многочленах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68900" y="160437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многочлена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 образован одним или несколькими одночленами, соединёнными знаками сложения и вычитания. Каждый его член нужно читать внимательно, чтобы не потерять коэффициенты и буквенную часть.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5272300" y="305563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алгебры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с многочленами понадобится дальше при изучении уравнений, функций и преобразований выражений. Поэтому важно не только знать правила, но и применять их уверенно.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3043150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стандартному виду начинается с объединения подобных членов, а затем члены располагают по убыванию степени. Так выражение становится понятнее и удобнее для вычислений.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5272300" y="1610625"/>
            <a:ext cx="33171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многочленами выполняют сложение, вычитание и умножение, а также применяют формулы сокращённого умножения. Эти операции часто используются в алгебраических преобразованиях и задачах.
</a:t>
            </a:r>
            <a:endParaRPr lang="en-US" sz="103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Многочлены: уверенный старт в алгебре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Многочлены учат видеть закономерности в выражениях, сокращать вычисления и переводить текст задачи в точную алгебраическую запись. Эти умения становятся надёжной основой для дальнейшего изучения алгебры.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2026-05-29T12:16:11Z</dcterms:created>
  <dcterms:modified xsi:type="dcterms:W3CDTF">2026-05-29T12:16:11Z</dcterms:modified>
</cp:coreProperties>
</file>