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темы и ключевые вопросы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развития и современного состояния стран Восточной, Юго-Восточной Европы и СНГ.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в 1991 году заложил основы современных границ и политических трансформаций в регионе. Восточная и Юго-Восточная Европа активно интегрируются с ЕС и НАТО, формируя важный геополитический комплекс.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и значение региона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обзор региона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странам Восточной Европы относятся Польша, Чехия, Словакия, Венгрия, Румыния, Болгария, бывшие югославские государства и Албания. Этот регион характеризуется разнообразием ландшафтов и европейской культурой.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ключевые страны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Европа включает балканские страны: Сербию, Черногорию, Северную Македонию, Боснию и Герцеговину. Здесь сосредоточены исторические памятники и сложные этнические структуры региона.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Европа и Балканы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Содружество Независимых Государств объединяет Армению, Беларусь, Казахстан, Кыргызстан, Молдову, Россию, Таджикистан, Узбекистан и другие. Рельеф богат реками, горами и выходами к Балтийскому и Чёрному морям.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СНГ: страны бывшего СССР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477636"/>
            <a:ext cx="9042900" cy="55321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национальных статистических служб, 2023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 этническая структура региона
</a:t>
            </a:r>
            <a:pPr algn="l" indent="0" marL="0">
              <a:lnSpc>
                <a:spcPct val="120000"/>
              </a:lnSpc>
              <a:buNone/>
            </a:pPr>
            <a:r>
              <a:rPr lang="en-US" sz="3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население ключевых стран в 2023 году и демонстрирует этническое разнообразие, включая крупные национальные меньшинства и религиозные сообщества.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2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характеризуется высокой численностью России и Польши, а также значительным этническим и религиозным многообразием.
</a:t>
            </a:r>
            <a:endParaRPr lang="en-US" sz="44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системы региона: разнообразие и эволюция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государства (Украина, Грузия, Молдова) демонстрируют переходные политические режимы и стремятся к демократическим реформам под влиянием западных институтов.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представляют собой смесь президентских республик (Россия, Беларусь, Казахстан) и парламентских демократией (Польша, Чехия, Венгрия, Болгария), отражая различные модели государственного устройства.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процессы способствуют распространению принципов верховенства права, однако в ряде стран проявляются авторитарные тенденции, влияющие на стабильность политической системы.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региона: тенденции и различия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включают машиностроение, электроэнергетику, сельское хозяйство, а также бурно растущий IT-сектор, стимулирующий модернизацию экономики.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постсоциалистические экономики региона, как Польша и Чехия, демонстрируют высокие темпы роста и значительные ВВП, благодаря диверсифицированной промышленности и инвестициям.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Наименее развитые страны, такие как Молдова и Таджикистан, сталкиваются с ограничениями капитала и инфраструктуры, что тормозит экономический прогресс и уровень жизни.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усиливает экономические связи с ЕС и Китаем, используя инфраструктурные проекты и торговые соглашения для повышения конкурентоспособности.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торговый центр (ITC), 2022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региона в мировой торговле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доминирует в ключевых экспортных категориях: энергоресурсы, сельхозпродукция и промышленное производство.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объём внешней торговли подчёркивает экономическую значимость региона на глобальном рынке и взаимодействие с крупнейшими партнёрами.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процессы и международные организации региона
</a:t>
            </a:r>
            <a:endParaRPr lang="en-US" sz="4267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региональных и международных структур взаимодействия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мегаполисы: Москва и Варшава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Варшава выступают экономическими и транспортными узлами, сосредотачивая штаб-квартиры ведущих международных компаний и финансовых институтов. Их развитая инфраструктура обеспечивает значимый вклад в региональный ВВП.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Перспективные региональные центры: Белград и Алма-Ата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Белград и Алма-Ата считаются динамично развивающимися центрами с растущим влиянием в сферах культуры и науки, формируя важные мосты между локальным и глобальным уровнями.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как международные центры развития
</a:t>
            </a:r>
            <a:endParaRPr lang="en-US" sz="32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экономический форум, 2022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стран региона в мировой экономике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 и образование поддерживают позиции региона на международной арене, несмотря на проблемы с инновационностью и госсектором.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по конкурентоспособности выступают Чехия и Польша, что отражает успешную адаптацию к мировым экономическим стандартам.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международные конфликты: роль региона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активно участвуют в выполнении договорённостей ОБСЕ и ООН, способствуя укреплению безопасности и поддержанию мира в Европе.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обязательства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программы разоружения и дипломатического разрешения конфликтов, включая разрешение споров в Приднестровье и на Кавказе.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Разоружение и урегулирование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государства вносят вклад в международные миротворческие операции и совместные военные учения с партнёрами для повышения стабильности.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Миротворческие миссии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координируют усилия по противодействию терроризму и экстремизму на национальном и международном уровнях.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терроризмом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настроения и внешнеполитические взгляды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Венгрии и Польше заметен высокий уровень националистических настроений, отражающийся в общественных настроениях и политических позициях на фоне опросов 2022 года.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постсоветском пространстве сохраняется скептицизм к евроинтеграции, что связано с историческим опытом и экономическими трудностями, вызывающими рост антиглобалистских идей.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формирует политическую идентичность в странах региона, что выражается в различиях культурных ценностей и подходах к международным отношениям.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гуманитарное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ЕС «Восточное партнёрство» способствует развитию связей Украины, Молдовы и Грузии с Европой через гуманитарные, культурные и образовательные обмены столичных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Барселонский процесс и инициативы молодых организаций обеспечивают поддержку неправительственных проектов и научных информобменов, укрепляя межрегиональные гуманитарные связи.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проблемы и миграционные потоки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1990-2021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Украины сократилось почти на 27%, что отражает широкий демографический кризис и негативный миграционный баланс.
</a:t>
            </a:r>
            <a:endParaRPr lang="en-US" sz="2562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отток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Молдова и Армения фиксируют значительный отток молодых специалистов в поисках лучшей жизни за рубежом.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
</a:t>
            </a:r>
            <a:pPr algn="l" indent="0" marL="0">
              <a:lnSpc>
                <a:spcPct val="100000"/>
              </a:lnSpc>
              <a:buNone/>
            </a:pPr>
            <a:r>
              <a:rPr lang="en-US" sz="1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Болгарии, Сербии и России увеличивается число жителей старше 65 лет, что создаёт нагрузку на социальные системы и экономику.
</a:t>
            </a:r>
            <a:endParaRPr lang="en-US" sz="251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работы и политические нестабильности формируют миграционные потоки, оказывая влияние на социальное развитие и экономику региона.
</a:t>
            </a:r>
            <a:endParaRPr lang="en-US" sz="24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Образование: сравнительный анализ стран региона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охвата высшим образованием показывает значительные различия, связанные с экономическими возможностями и историческим наследием стран.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стран Восточной Европы отражают крепкие университетские традиции, в то время как Балканы ограничены экономическими факторами.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2021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культурное наследие региона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Хорватии привлекает миллионы туристов своими пляжами и историческими городами, поддерживая более 20% ВВП страны и развивая международное сотрудничество.
</a:t>
            </a:r>
            <a:endParaRPr lang="en-US" sz="217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Адриатическое побережье: жемчужина Балкан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Черногория и Болгария активно развивают туристическую инфраструктуру, что способствует экономическому росту и интеграции в мировое туристическое пространство.
</a:t>
            </a:r>
            <a:endParaRPr lang="en-US" sz="2244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туризма в Черногории и Болгарии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Прага, Будапешт и Санкт-Петербург славятся архитектурным наследием, ежегодно принимая туристов и укрепляя культурные связи между странами региона.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столицы Европы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136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России в рейтинге коррупции свидетельствует о серьёзных проблемах с прозрачностью и независимостью институтов.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Transparency International, 2022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Transparency International 2022 фиксирует высокие уровни коррупции, ограничивающие развитие правовой базы и гражданского общества.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SIPRI, 2022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потенциал и оборонная политика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лидирует по абсолютным расходам на оборону, при этом соседние государства развивают технологии для укрепления безопасности.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военных расходах отражают стратегические приоритеты и уровень милитаризации региональных стран в условиях геополитических вызовов.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региона: вызовы и возможности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сталкивается с рисками политической нестабильности, внешним давлением и внутренними кризисами, требующими стратегических решений и конструктивного диалога.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стран в глобальные цепочки поставок открывает новые возможности для роста, снижая экономическую уязвимость и расширяя экспортный потенциал.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транспортной инфраструктуры, включая проекты «Север–Юг» и инициативы ЕС, способствует улучшению связей внутри региона и с внешним миром.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экономическое развитие требует активного внедрения цифровых технологий и поддержку инновационных секторов в промышленности и государственном управлении.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региона в глобальном развитии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играют важную роль в мировой политике и экономике, балансируя между интеграцией и сохранением национальных особенностей для устойчивого будущего.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2026-05-11T06:41:25Z</dcterms:created>
  <dcterms:modified xsi:type="dcterms:W3CDTF">2026-05-11T06:41:25Z</dcterms:modified>
</cp:coreProperties>
</file>