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Галактики – строение, типы, эволюция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– ключ к пониманию строения и развития Вселенной.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изучения галактик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 началось с первых наблюдений туманностей Галилео Галилеем, а открытия XX века раскрыли их внегалактическую природу и роль в расширении Вселенной.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галактика?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— гравитационно связанная система из миллиардов звёзд, газа, пыли и тёмной материи. Она представляет собой уникальный комплекс со своими особенностями и динамикой.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галактик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галактик варьируется от тысячи до нескольких сотен тысяч световых лет, что отражает их разнообразие и масштабы космических структур.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галактик во Вселенной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оценкам, во Вселенной насчитывается около 200 миллиардов галактик, каждая из которых имеет уникальные свойства и историю формирования.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галактик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галактик: ядро, диск, гало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галактики — плотная центральная зона, часто содержащая сверхмассивную чёрную дыру, влияющую на динамику и энергию 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— плоская часть галактики с спиральными рукавами, где сосредоточены молодые звёзды и обильное межзвёздное вещество.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— расширенная сферическая оболочка с шаровыми скоплениями и доминированием тёмной материи, окружающая видимые структуры галактики.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069035"/>
            <a:ext cx="4452300" cy="1361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галактик: сравнительная таблица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спиральных, эллиптических и неправильных галактик.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доминируют, отличаются активным звездообразованием и обилием газа.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галактики: характерные черты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виды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имеют характерные рукава с молодыми, горячими звёздами и активными областями формирования новых светил, что делает их живыми космическими объектами.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Млечный Путь служит образцом спиральной галактики с выраженным балджем и богатым межзвёздным веществом, что обеспечивает непрерывное звездообразование.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галактики: особенности строения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сфероидальной или эллипсоидальной формой, состоят преимущественно из старых звёзд с ограниченным запасом газа и пыли, что тормозит новые звёздообразования.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ядра яркие и плотные, часто встречаются гигантские эллиптические галактики, например, M87, расположенная в созвездии Девы.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галактики: примеры и свойства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имеют чёткой формы и структуры; содержат большое количество межзвёздного газа и пыли, что способствует интенсивному звездообразованию.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чаще всего в результате гравитационных взаимодействий и слияний, как на примере Большого и Малого Магеллановых Облаков.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Млечный Путь: структура и 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Содержит от 100 до 400 миллиардов звёзд, располагается в ней четыре главных спиральных рукава с яркими звёздными скоплениями.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Диаметр галактики около 100 тысяч световых лет, при этом Солнце находится в рукаве Ориона на расстоянии 27 тысяч световых лет от центра.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Структура включает выраженный балдж, плоский диск и гало, обеспечивающее стабильность и долговечность галактики.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Вокруг Млечного Пути обращаются карликовые спутниковые галактики, взаимодействия с которыми влияют на её эволюцию.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— галактика с диаметром около 220 тысяч световых лет и более триллиона звёзд, расположена всего в 2,5 миллиона световых лет от нас.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столкновение с Млечным Путём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4–5 миллиардов лет ожидается слияние Андромеды с нашей галактикой, что приведёт к образованию большой эллиптической системы с новыми структурами.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Андромеды: ближайший крупный сосед Млечного Пути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Галактические скопления и сверхскопления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открытие групп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выявили скопления галактик как географически концентрированные группы, первые примеры — Скопления Девы и Кома с десятками и сотнями компонентов.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 — выделение сверхскоплений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распределения скоплений выявил более крупные структуры — сверхскопления, объединяющие множество скоплений в масштабные космические образования.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сверхскопление Ланиакея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Выявлено крупнейшее сверхскопление Ланиакея, включающее Млечный Путь и Андромеду, формирующее основу крупномасштабной структуры Вселенной через гравитационное взаимодействие.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галактик во Вселенной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доминируют в наблюдаемом пространстве, характеризуются активной звёздной формирующей активностью. Эллиптические преимущественно старые и компактные.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большинство галактик — спиральные, что отражает динамичную и активную структуру Вселенной с локальными региональными различиями.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телескопа Хаббла,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межзвёздное вещество в галактиках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галактиках сосредоточены поколения звёзд разного возраста — от горячих голубых молодых до старых красных карликов и гигантов, формирующих многообразие звёздных популяций.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и пыль создают условия для рождения новых звёзд, особенно активных в спиральных рукавах с высокой плотностью вещества и энергичных процессах.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гало и балдже преобладают старые звёздные системы, тогда как дисковая часть содержит разнообразные области звездообразования, формируя динамическую структуру галактики.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чёрных дыр в эволюции галактик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в центрах галактик могут весить до 10 миллиардов солнечных масс, оказывая значительное влияние на динамику и структуру окружающего пространства.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ядер чёрных дыр провоцирует выбросы энергии и струй, которые регулируют звездообразование, изменяя распределение газа и влияя на эволюционные процессы галактик.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слияния галактик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воздействие при сближении галактик провоцирует слияния, меняя их морфологию и приводя к масштабным перестройкам структуры.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активизируют процессы звездообразования за счёт сжатия газовых облаков, формируя новые звёздные поколения и увеличивая разнообразие объектов в галактиках.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меньших галактик более крупными изменяет состав и динамику, пример — галактики Антенны, демонстрирующие стадии столкновения и смешения звёздных систем.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спиральных галактик как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Рубин обнаружила, что скорость вращения звёзд неизменна даже на больших радиусах, не соответствуя видимой массе. Это указывает на присутствие невидимой тёмной материи.
</a:t>
            </a:r>
            <a:endParaRPr lang="en-US" sz="999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тёмной материи на формирование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создает гравитационную основу для накопления газа и звёзд, формируя структуру галактик и их крупномасштабных скоплений во Вселенной.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 и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исследования и компьютерные модели подтверждают, что до 90% массы галактик приходится на тёмную материю, являющуюся ключевым компонентом Вселенной.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 тёмная материя: доказательства и факты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массы известных галактик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и более малых галактик по диаметру и массе позволяет понять масштаб и разнообразие их физических характеристик.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галактик варьируется от десятков тысяч до миллионов световых лет, масса коррелирует с размером, отражая различия в масштабе и развитии.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SDSS, 2020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 наблюдения галактик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обеспечивают детальное изучение структуры и яркости галактик, фиксируя звёзды и туманности в видимом спектре.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и радиотелескопы позволяют наблюдать холодный газ и пыль, недоступные в оптическом диапазоне, а космические обсерватории расширяют видимый спектр и географию исследований.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симулирует динамику и эволюцию галактик, учитывая взаимодействия, гравитацию и процессы звездообразования.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фотометрия помогают определить химический состав, движение и расстояния галактик, создавая комплексное представление об их характеристиках.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 культуре и науке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вдохновляют художников и писателей, символизируя бесконечность и космическое величие, что проявляется в литературе, кино и изобразительном искусстве.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 расширяет научное мировоззрение и способствует популяризации астрономии, стимулируя интерес молодёжи к науке и современным технологиям.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исследований галактик для будущего человечества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галактик раскрывает фундаментальные процессы Вселенной, расширяет горизонты науки и стимулирует технологический прогресс, формируя представление о месте человека в космосе.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2026-05-07T23:43:39Z</dcterms:created>
  <dcterms:modified xsi:type="dcterms:W3CDTF">2026-05-07T23:43:39Z</dcterms:modified>
</cp:coreProperties>
</file>