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 работа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онтогенеза к работе почек: как развивается организм и поддерживается его внутренняя среда.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объясняет, как из одной клетки постепенно формируется целостный организм, а затем изменяется его работа на разных этапах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 филогенез: в чем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онтогенеза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 — это индивидуальное развитие одного организма, от момента оплодотворения до естественного завершения жизни. Он описывает последовательность изменений, происходящих с клетками, тканями, органами и системами.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филогенез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Филогенез относится не к отдельной особи, а к историческому развитию вида. Он показывает, как в течение эволюции менялись строение, функции и приспособления организмов.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Зародышевый период начинается с оплодотворения и включает дробление, рост клеток и их дифференцировку. Именно тогда закладываются будущие ткани и органы.
</a:t>
            </a:r>
            <a:endParaRPr lang="en-US" sz="1289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вылупления начинается постэмбриональный период. В это время организм растет, созревает, а у многих животных еще и проходит метаморфоз.
</a:t>
            </a:r>
            <a:endParaRPr lang="en-US" sz="12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зародышевого развития к взрослому состоянию.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индивидуального развития
</a:t>
            </a:r>
            <a:endParaRPr lang="en-US" sz="2821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развитие организма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развитие влияют не только гены, но и условия среды, которые меняют темпы роста и созревания.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задает основу развития, а среда определяет, насколько полно и своевременно она реализуется.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55" y="2030631"/>
            <a:ext cx="330870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3318" y="2030631"/>
            <a:ext cx="330870" cy="3308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206" y="2058378"/>
            <a:ext cx="344221" cy="2753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445" y="2030631"/>
            <a:ext cx="330870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онтогенеза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тонко настраивают рост, обмен веществ и созревание органов. Их действие особенно заметно в периоды активного развития, когда даже небольшие изменения могут повлиять на общий темп онтогенеза.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быстрые реакции организма на внешние воздействия. Она помогает согласовывать работу органов и поддерживать стабильность внутренних процессов в меняющихся условиях.
</a:t>
            </a:r>
            <a:endParaRPr lang="en-US" sz="1178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обмениваются сигналами через химические вещества и контактные взаимодействия. Такие местные механизмы определяют, какие клетки начнут делиться, а какие — специализироваться.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особенно уязвимы к дефициту питания, стрессу и токсинам. Именно в такие моменты нарушения среды могут изменить нормальный ход развития сильнее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выделение во 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закладываются органы и системы. Этот период особенно чувствителен к внешним воздействиям, поэтому любые нарушения могут отразиться на дальнейшем развитии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усиливаются рост, созревание органов и изменение обмена веществ. Почки постепенно включаются в более активную работу по поддержанию постоянства внутренней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нагрузки на 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меняются потребности тканей в воде, солях и удалении продуктов обмена. Поэтому нагрузка на выделительную систему возрастает и становится более разнообразной.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почки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из крови конечные продукты обмена, прежде всего мочевину. Это защищает организм от накопления веществ, которые в больших количествах становятся вредными.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и солей
</a:t>
            </a:r>
            <a:pPr algn="l" indent="0" marL="0">
              <a:lnSpc>
                <a:spcPct val="100000"/>
              </a:lnSpc>
              <a:buNone/>
            </a:pPr>
            <a:r>
              <a:rPr lang="en-US" sz="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поддерживает водно-солевой баланс, регулируя количество воды и ионов в организме. Благодаря этому сохраняются объем крови и нормальная работа клеток.
</a:t>
            </a:r>
            <a:endParaRPr lang="en-US" sz="746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участвуют в поддержании кислотно-щелочного равновесия. Такая функция необходима для стабильной работы ферментов и всех основных физиологических процессов.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рабочей единицей почки является нефрон. Именно в нем последовательно происходят фильтрация, обратное всасывание и окончательное формирование мочи.
</a:t>
            </a:r>
            <a:endParaRPr lang="en-US" sz="7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нефрона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24244" y="1090372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Почечный клубочек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Почечный клубочек представляет собой капиллярную сеть, в которой начинается образование фильтрата. Здесь давление крови создает условия для первичной фильтрации плазмы.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5224244" y="1846175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Боумена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Боумена окружает клубочек и собирает отфильтрованную жидкость. Отсюда фильтрат поступает в следующий отдел нефрона без крупных белков и клеток крови.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5224244" y="2601978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Проксимальный каналец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Проксимальный каналец возвращает в кровь значительную часть воды, глюкозы, аминокислот и ионов. Этот этап особенно важен для сохранения нужных веществ.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5224244" y="3357780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и дистальный каналец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Генле и дистальный каналец обеспечивают тонкую настройку состава фильтрата. Они создают условия для концентрации мочи и точной регуляции солевого состава.
</a:t>
            </a:r>
            <a:endParaRPr lang="en-US" sz="966" dirty="0"/>
          </a:p>
        </p:txBody>
      </p:sp>
      <p:sp>
        <p:nvSpPr>
          <p:cNvPr id="15" name="Text 6"/>
          <p:cNvSpPr txBox="1"/>
          <p:nvPr/>
        </p:nvSpPr>
        <p:spPr>
          <a:xfrm>
            <a:off x="5224244" y="4113584"/>
            <a:ext cx="3498254" cy="547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Собирательная трубочка
</a:t>
            </a:r>
            <a:pPr algn="l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Собирательная трубочка завершает формирование вторичной мочи. В этом отделе особенно заметно влияние гормонов, которые изменяют количество воды, возвращаемой в организм.
</a:t>
            </a:r>
            <a:endParaRPr lang="en-US" sz="9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Фильтрационный аппарат нефрона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компоненты крови проходят через фильтрационный барьер, а какие остаются в сосудистом русле.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избирательна: в первичную мочу попадают только мелкие вещества, а крупные структуры крови сохраняются.
</a:t>
            </a:r>
            <a:endParaRPr lang="en-US" sz="1004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«Почки и нефрон»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почке находится около 1 млн нефронов — именно это обеспечивает непрерывную фильтрацию и тонкую настройку состава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 физиология человека; школьный курс биологии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 млн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нефронов работает в каждой почке человека.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 нефроне по курсу физиологии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клубочка к конечной моче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 вторичная моча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объемы показывают, что большая часть фильтрата возвращается в кровь, а наружу выводится только то, что действительно нужно удалить.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огромный объем жидкости, но после реабсорбции организм теряет лишь небольшую часть воды и растворенных веществ.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физиология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петли Генле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Нисходящее колено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Нисходящее колено петли Генле хорошо проницаемо для воды, поэтому жидкость в нем становится более концентрированной по мере продвижения вниз в мозговое вещество почки.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Восходящее колено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Восходящее колено почти не пропускает воду, зато активно переносит соли в окружающие ткани, создавая разницу концентраций между слоями почки.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противоточный механизм помогает организму удерживать воду, а значит, поддерживает постоянство внутренней среды при нехватке жидкости.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280" y="2286285"/>
            <a:ext cx="376163" cy="501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9853" y="2286285"/>
            <a:ext cx="438857" cy="5015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793" y="2286285"/>
            <a:ext cx="438857" cy="5015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мочеобразования
</a:t>
            </a:r>
            <a:endParaRPr lang="en-US" sz="2915" dirty="0"/>
          </a:p>
        </p:txBody>
      </p:sp>
      <p:sp>
        <p:nvSpPr>
          <p:cNvPr id="11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7869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АДГ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усиливает проницаемость собирательных трубочек для воды. В результате вода лучше возвращается в кровь, а моча становится более концентрированной.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26761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и соли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повышает обратное всасывание натрия в канальцах. За натрием частично следует вода, поэтому сохраняются объем крови и водно-солевой баланс.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60555" y="3004364"/>
            <a:ext cx="2537710" cy="138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особенно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обезвоживании, потере солей и физической нагрузке гормональная регуляция помогает быстро перестроить работу почек без резких сдвигов состава внутренней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почек на условия среды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почек объединяет быстрые нервные реакции и более медленные гормональные изменения, поэтому организм может гибко отвечать на стресс и колебания водного баланса.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АДГ повышается и диурез снижается; при избытке жидкости происходит обратная перестройка, сохраняющая постоянство объема крови.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материалам школьного курса физиологии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7117" y="919287"/>
            <a:ext cx="8269765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и работа почек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8" y="2884370"/>
            <a:ext cx="222510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новорожденного почки уже работают, но их способность точно регулировать воду и соли еще незрелая. Поэтому дети раннего возраста чувствительнее к обезвоживанию и переохлаждению.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64397" y="2884370"/>
            <a:ext cx="222510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и подростковом возрасте организм быстро растет, меняется обмен веществ и возрастает нагрузка на выделительную систему. Почки постепенно приближаются к взрослому уровню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04999" y="2884370"/>
            <a:ext cx="2225102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почки поддерживают устойчивый водно-солевой баланс, если нет выраженных болезней или тяжелых нагрузок. Возрастные изменения идут медленно и связаны со старением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индивидуального развития организма и функционирования выделительной 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развития к выделению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по 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Развитие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что организм развивается по наследственной программе, но ее реализация зависит от условий среды. Именно поэтому рост, дифференцировка и созревание органов могут идти по-разному.
</a:t>
            </a:r>
            <a:endParaRPr lang="en-US" sz="1384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обеспечивает фильтрацию крови, обратное всасывание нужных веществ и секрецию лишних соединений. Эти процессы поддерживают постоянство внутренней среды на протяжении всей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связаны через регуляцию: гормоны, нервные сигналы и возрастные изменения помогают организму приспосабливаться к нагрузкам, обезвоживанию и этапам взросления.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 выделение: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объясняет, как из одной клетки формируется сложный организм, а нефрон — как этот организм сохраняет постоянство внутренней среды. Возраст, среда и регуляция работают вместе.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2026-07-26T03:54:23Z</dcterms:created>
  <dcterms:modified xsi:type="dcterms:W3CDTF">2026-07-26T03:54:23Z</dcterms:modified>
</cp:coreProperties>
</file>