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здорового образа жизни и репродуктивное здоровье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 сегодня формируют здоровье и качество жизни завтра.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старшая школа — важный этап для здоровья
</a:t>
            </a:r>
            <a:endParaRPr lang="en-US" sz="195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классе привычки сна, питания, нагрузки и отдыха уже заметно влияют на самочувствие и работоспособность. Именно сейчас особенно важно понимать риски, уметь заботиться о себе и вовремя предотвращать проблемы, которые легче предупредить, чем лечить.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поддерживает выносливость, нормальную массу тела и работу сердца, а также помогает подростку легче переносить учебные и эмоциональные нагрузки.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 и достаточный сон обеспечивают рост, восстановление организма и устойчивость к утомлению; для подростков особенно важны 8–10 часов сна в сутки.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гигиена, чистота одежды и соблюдение режима дня снижают риск инфекций, нарушений самочувствия и хронической усталости в период интенсивного развития.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табака, алкоголя и психоактивных веществ, а также умение управлять стрессом защищают психическое благополучие и помогают сохранять здоровые поведенческие привычки.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здоровый образ жизни
</a:t>
            </a:r>
            <a:endParaRPr lang="en-US" sz="2795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 поведенческие предпосылки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состояние репродуктивной системы влияют наследственность, питание, масса тела, уровень двигательной активности и хронические заболевания. Эти факторы могут усиливать или ослаблять друг друга, поэтому важен комплексный подход к профилактике.
</a:t>
            </a:r>
            <a:endParaRPr lang="en-US" sz="1427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постепенно формирует риск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возрастает при раннем начале половой жизни, дефиците знаний о профилактике, хроническом стрессе и нарушении сна. Дополнительный вред наносят самолечение без врача, недостаток витаминов и инфекции, которые часто развиваются постепенно.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репродуктивное здоровье
</a:t>
            </a:r>
            <a:endParaRPr lang="en-US" sz="2062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общих принципов здорового образа жизни; данные иллюстративные, без ссылки на единое эмпирическое исследование.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ЗОЖ и их вклад в состояние здоровья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нарушения режима быстро отражаются на учебе, настроении и восстановлении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определяется сочетанием привычек: без сна, движения и питания другие меры дают ограниченный эффект.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оптимальная продолжительность сна для подростка, поддерживающая внимание и восстановление.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педиатрической и школьной гигиены для подростков.
</a:t>
            </a:r>
            <a:endParaRPr lang="en-US" sz="1138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быстрее всего сказывается на памяти, концентрации и эмоциональной устойчивости, поэтому режим сна напрямую связан с учебной результативностью и общим самочувствием.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часов
</a:t>
            </a:r>
            <a:endParaRPr lang="en-US" sz="4336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работают как система: если ослабевает хотя бы один элемент, общее состояние здоровья становится менее устойчивым.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профилактики и здорового образа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одна и та же сфера поведения может либо укреплять здоровье, либо создавать долгосрочные риски.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 их влияние на здоровье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репродуктивное здоровье
</a:t>
            </a:r>
            <a:pPr algn="l" indent="0" marL="0">
              <a:lnSpc>
                <a:spcPct val="90000"/>
              </a:lnSpc>
              <a:buNone/>
            </a:pPr>
            <a:r>
              <a:rPr lang="en-US" sz="2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логическую последовательность профилактики: от знаний и привычек к медицинской помощи.
</a:t>
            </a:r>
            <a:endParaRPr lang="en-US" sz="2527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 как часть общего здоровья человека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 означает нормальную работу половой системы, возможность в будущем иметь детей и отсутствие заболеваний, которые нарушают эту функцию или ухудшают качество жизни.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связано не только с физиологией, но и с психологическим благополучием: самооценкой, личными границами, ответственным выбором и уважением к собственному телу.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это еще и знание норм развития, понимание анатомии и физиологии, а также привычка вовремя обращаться за помощью, если что-то вызывает тревогу.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 инфекций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привычки, которые защищают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белье, личные средства ухода и соблюдение правил гигиены в общественных местах уменьшают вероятность воспалительных заболеваний. Такие меры кажутся простыми, но именно они формируют базовый уровень защиты в повседневной жизни подростка.
</a:t>
            </a:r>
            <a:endParaRPr lang="en-US" sz="96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симптомы нельзя игнорировать
</a:t>
            </a:r>
            <a:pPr algn="l" indent="0" marL="0">
              <a:lnSpc>
                <a:spcPct val="90000"/>
              </a:lnSpc>
              <a:buNone/>
            </a:pPr>
            <a:r>
              <a:rPr lang="en-US" sz="33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инфекции долго не дают выраженных признаков, поэтому тревожные изменения нельзя откладывать «до лучших времен». При боли, необычных выделениях, зуде или температуре важно обратиться к врачу и не заниматься самолечением.
</a:t>
            </a:r>
            <a:endParaRPr lang="en-US" sz="101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начинается с ответственности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ситуациях риска значение имеют барьерная защита, обследование и своевременная консультация специалиста. Осознанное отношение к своему телу помогает вовремя выявлять проблему, снижать вероятность осложнений и сохранять репродуктивное здоровье.
</a:t>
            </a:r>
            <a:endParaRPr lang="en-US" sz="961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 инфекций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диаграммы заданы в условиях задания и используются как учебная иллюстрация.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для репродуктивного здоровья подростков
</a:t>
            </a:r>
            <a:endParaRPr lang="en-US" sz="170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формируется сочетанием медицинских, поведенческих и повседневных факторов, поэтому профилактика должна охватывать сразу несколько направлений.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инфекции и вредные привычки; значит, особенно важны гигиена, безопасное поведение и раннее обращение к врачу.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последствия
</a:t>
            </a:r>
            <a:endParaRPr lang="en-US" sz="2762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ухудшает кровоснабжение тканей и постепенно повреждает сосуды. У подростков это отражается не только на выносливости, но и на будущих репродуктивных функциях.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снижает самоконтроль и точность решений. В результате растёт вероятность рискованного поведения, конфликтов и ситуаций, в которых человек не учитывает последствия.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Психоактивные вещества нарушают работу нервной системы. Страдают память, внимание и способность к обучению, а также гормональная регуляция, особенно у растущего организма.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вредные привычки опаснее, чем во взрослом. Организм ещё развивается, поэтому зависимость и её последствия формируются быстрее и переносятся тяжелее.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во всех сферах безопасная модель связана с режимом и своевременной помощью, а рискованная — с откладыванием и нарушением регулярности.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таблицы сформировано по материалам презентации и учебным рекомендациям по профилактике.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и рискованные поведенческие модели
</a:t>
            </a:r>
            <a:endParaRPr lang="en-US" sz="2103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какие привычки поддерживают здоровье, а какие повышают риск нарушений и осложнений.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грамотность и личные границы
</a:t>
            </a:r>
            <a:endParaRPr lang="en-US" sz="2111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грамотность начинается с умения замечать давление со стороны сверстников и не соглашаться на то, что вызывает внутреннее сопротивление. Это помогает сохранять безопасность и уважение к себе.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 уметь обращаться за поддержкой к взрослым и специалистам. Спокойный отказ, уважение к личным границам и разговор о трудной ситуации снижают риск эмоционального вреда и импульсивных решений.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тревожных симптомах
</a:t>
            </a:r>
            <a:pPr algn="l" indent="0" marL="0">
              <a:lnSpc>
                <a:spcPct val="90000"/>
              </a:lnSpc>
              <a:buNone/>
            </a:pPr>
            <a:r>
              <a:rPr lang="en-US" sz="2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составлена по логике раннего выявления симптомов, обращения за помощью и медицинского наблюдения.
</a:t>
            </a:r>
            <a:endParaRPr lang="en-US" sz="237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127083" y="1160879"/>
            <a:ext cx="343286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регулярные профилактические осмотры
</a:t>
            </a:r>
            <a:endParaRPr lang="en-US" sz="1892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помогает предупредить инфекции до контакта с ними и снижает риск тяжёлых последствий. Для подростков особенно значима защита, формирующаяся заранее, а не после болезни.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осмотры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Плановый осмотр позволяет заметить изменения раньше, чем появятся осложнения. Это особенно важно при болях, нарушениях цикла, воспалительных симптомах и длительном ухудшении самочувствия.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 будущем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 подростковом возрасте работает на долгосрочную перспективу. Чем раньше обнаружены риски, тем выше шанс сохранить репродуктивное здоровье и общее благополучие.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состояния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наблюдение помогает не пропустить тревожные признаки и выполнить назначения врача вовремя. Такой подход снижает вероятность запущенного заболевания и облегчает восстановление.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динамики составлена по материалам презентации; условные значения отражают направленность изменений, а не клинические измерения.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ежедневных привычек и долгосрочных последствий
</a:t>
            </a:r>
            <a:endParaRPr lang="en-US" sz="174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изменения режима особенно заметны в период учёбы, когда нагрузки растут, а восстановление зависит от регулярности привычек.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накапливаются постепенно: чем устойчивее режим, тем ниже утомляемость и тем выше учебная работоспособность.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школа и медицина как система поддержки здоровья
</a:t>
            </a:r>
            <a:endParaRPr lang="en-US" sz="174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задаёт первые нормы: режим дня, уважение к своему телу и привычку не скрывать проблемы. Доверительный разговор дома помогает подростку раньше заметить тревожные изменения.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даёт знания о рисках, профилактике и безопасном поведении. На уроках и классных часах формируется понимание, как сон, питание и стресс влияют на здоровье.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обеспечивает диагностику, консультацию и лечение. Если подросток не откладывает обращение за помощью, вероятность осложнений снижается, а восстановление обычно проходит быстрее и спокойнее.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46" y="160999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31" y="1610000"/>
            <a:ext cx="263438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0306" y="1643264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3546" y="33854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57746" y="3399004"/>
            <a:ext cx="443700" cy="394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0000" y="397625"/>
            <a:ext cx="6630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правила на каждый день
</a:t>
            </a:r>
            <a:endParaRPr lang="en-US" sz="2663" dirty="0"/>
          </a:p>
        </p:txBody>
      </p:sp>
      <p:sp>
        <p:nvSpPr>
          <p:cNvPr id="15" name="Text 1"/>
          <p:cNvSpPr txBox="1"/>
          <p:nvPr/>
        </p:nvSpPr>
        <p:spPr>
          <a:xfrm>
            <a:off x="1053550" y="1625000"/>
            <a:ext cx="17742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питание
</a:t>
            </a:r>
            <a:pPr algn="l" indent="0" marL="0">
              <a:lnSpc>
                <a:spcPct val="90000"/>
              </a:lnSpc>
              <a:buNone/>
            </a:pPr>
            <a:r>
              <a:rPr lang="en-US" sz="4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Завтрак, обед и ужин поддерживают уровень энергии, концентрацию и нормальный рост. Пропуски приёмов пищи быстро отражаются на самочувствии и учебной работоспособности.
</a:t>
            </a:r>
            <a:endParaRPr lang="en-US" sz="1299" dirty="0"/>
          </a:p>
        </p:txBody>
      </p:sp>
      <p:sp>
        <p:nvSpPr>
          <p:cNvPr id="16" name="Text 2"/>
          <p:cNvSpPr txBox="1"/>
          <p:nvPr/>
        </p:nvSpPr>
        <p:spPr>
          <a:xfrm>
            <a:off x="400197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4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60 минут активности в день помогают сердцу, мышцам и выносливости. Движение также снижает напряжение после учёбы и улучшает настроение.
</a:t>
            </a:r>
            <a:endParaRPr lang="en-US" sz="1330" dirty="0"/>
          </a:p>
        </p:txBody>
      </p:sp>
      <p:sp>
        <p:nvSpPr>
          <p:cNvPr id="17" name="Text 3"/>
          <p:cNvSpPr txBox="1"/>
          <p:nvPr/>
        </p:nvSpPr>
        <p:spPr>
          <a:xfrm>
            <a:off x="684352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l" indent="0" marL="0">
              <a:lnSpc>
                <a:spcPct val="90000"/>
              </a:lnSpc>
              <a:buNone/>
            </a:pPr>
            <a:r>
              <a:rPr lang="en-US" sz="47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нужно 8–10 часов сна. Регулярный режим облегчает восстановление, укрепляет память и делает реакцию на стресс более устойчивой.
</a:t>
            </a:r>
            <a:endParaRPr lang="en-US" sz="1417" dirty="0"/>
          </a:p>
        </p:txBody>
      </p:sp>
      <p:sp>
        <p:nvSpPr>
          <p:cNvPr id="18" name="Text 4"/>
          <p:cNvSpPr txBox="1"/>
          <p:nvPr/>
        </p:nvSpPr>
        <p:spPr>
          <a:xfrm>
            <a:off x="1053550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Табак, алкоголь и психоактивные вещества подрывают здоровье быстрее, чем кажется. Отказ от них защищает нервную и репродуктивную системы.
</a:t>
            </a:r>
            <a:endParaRPr lang="en-US" sz="1500" dirty="0"/>
          </a:p>
        </p:txBody>
      </p:sp>
      <p:sp>
        <p:nvSpPr>
          <p:cNvPr id="19" name="Text 5"/>
          <p:cNvSpPr txBox="1"/>
          <p:nvPr/>
        </p:nvSpPr>
        <p:spPr>
          <a:xfrm>
            <a:off x="5367975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Вовремя обратиться за помощью
</a:t>
            </a:r>
            <a:pPr algn="l" indent="0" marL="0">
              <a:lnSpc>
                <a:spcPct val="90000"/>
              </a:lnSpc>
              <a:buNone/>
            </a:pPr>
            <a:r>
              <a:rPr lang="en-US" sz="4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боли, необычных симптомах или длительном ухудшении самочувствия лучше не ждать. Ранняя консультация помогает избежать осложнений и быстрее вернуться к нормальному ритму.
</a:t>
            </a:r>
            <a:endParaRPr lang="en-US" sz="1348" dirty="0"/>
          </a:p>
        </p:txBody>
      </p:sp>
      <p:sp>
        <p:nvSpPr>
          <p:cNvPr id="20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будущего формируется в настоящем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привычки, знание рисков и готовность вовремя обратиться за помощью определяют не только самочувствие сегодня, но и качество жизни во взрослом возрасте.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2026-05-21T06:11:24Z</dcterms:created>
  <dcterms:modified xsi:type="dcterms:W3CDTF">2026-05-21T06:11:24Z</dcterms:modified>
</cp:coreProperties>
</file>