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виды мышц, их строение и жизненно важные функции организма.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Мышечная система человека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мышц в нашем организме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обеспечивает движение и поддерживает жизненные процессы. Она помогает нам говорить, дышать и выражать эмоции. Изучение мышц важно для понимания здоровья и гармоничного развития тела.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количество мышц в теле человека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600 мышц в человеческом теле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организме насчитывается свыше 600 мышц, которые составляют около 40% от общей массы тела. Они выполняют разнообразные задачи — от движения до поддержания внутренней стабильности.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не только наше передвижение, но и защиту внутренних органов. Без них невозможно удерживать позу или выполнять сложные действия, например, говорить или улыбаться.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мышц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мышцы задействованы в ходьбе, дыхании и даже в мимике лица. Они позволяют нам взаимодействовать с окружающим миром и поддерживают жизнедеятельность.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мышцы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волокон расположены миофибриллы с белками актином и миозином, отвечающими за сокращение. Кровеносные сосуды и нервы обеспечивают питание и контроль.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состоит из множества волокон, собранных в пучки и окружённых соединительной тканью. Такое строение обеспечивает прочность и эластичность.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мышцы тела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Дельтовидная и трапециевидная мышцы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поддерживают движение плеч и шеи. Они участвуют в поднятии и опускании рук, обеспечивая стабильность и силу в верхней части тела.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ног и ягодиц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Четырёхглавая мышца бедра и ягодичная мышца играют ключевую роль в беге и прыжках. Икроножная мышца отвечает за движение стопы и поддержание равновесия.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скелетных мышц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Такие мышцы управляются сознательно, что позволяет контролировать движения. 2. Несмотря на силу, они быстро утомляются при длительной нагрузке.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Скелетные мышцы имеют поперечно-полосатую структуру для сильных и быстрых сокращений. 2. Они прикрепляются к костям сухожилиями, обеспечивая движение конечностей и туловища.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гладкой мышечной ткани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клеточная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состоят из продолговатых клеток без поперечной исчерченности. Они находятся в стенках внутренних органов и кровеносных сосудов, формируя их основу.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гладких мышц медленные и длительные, не зависят от сознания. Это обеспечивает движение пищи и регулирование сосудистого просвета для поддержания жизненных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уникальные свойства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непрерывно и обладает автоматизмом, сокращаясь без внешних сигналов примерно 70-80 раз в минуту на протяжении всей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сердечной мышцы соединены вставочными дисками, что позволяет быстро передавать сокращения по всему сердцу, обеспечивая ритмичность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обеспечивают движение?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Защитные движения включают отдёргивание при опасности. 2. Мимические мышцы позволяют выражать эмоции: улыбаться и моргать, а также удерживать предметы и чихать.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Мышцы выполняют ритмичные движения, такие как дыхание и пульсация сердца. 2. Они обеспечивают быстрые реакции — прыжки и бег, а также длительное поддержание позы стоя.
</a:t>
            </a:r>
            <a:endParaRPr lang="en-US" sz="1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скелетных мышц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Обеспечение движения: скелетные мышцы двигают конечностями и головой, а также поддерживают осанку и равновесие во время активности.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Мимика лица: мышцы контролируют выразительность, помогают общению и эмоциональному выражению через улыбки и другие движения.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Важность координации: сокращения мышц тесно связаны с работой нервной системы, обеспечивая точность и своевременность движений.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гладких мышц в организме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 пищеварении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расположены в стенках желудка и кишечника, обеспечивая перемещение пищи по желудочно-кишечному тракту. Их медленные и длительные сокращения помогают перевариванию и продвижению пищи.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кровеносных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 сосудах управляют их сужением и расширением. Это регулирует кровоток и давление, обеспечивая нормальную работу органов и адаптация к потребностям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сердечной мышцы: сердце как насос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выносливость миокарда позволяет не уставать и быстро адаптироваться к изменениям нагрузки. Это обеспечивает постоянное снабжение тканей кислородом и питательными веществами.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ритмично сокращается, прокачивая кровь через сосуды. Благодаря автоматизму она продолжает работать без перерывов всю жизнь, поддерживая кровоснабжение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966441"/>
            <a:ext cx="4873500" cy="1482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видов мышц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типов мышц: строение, виды сокращений, утомляемость, контроль, расположение и функции.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мышцы приспособлен к своей функции: скелетные — к быстрому движению, гладкие — к медленной работе органов, сердечные — к постоянной работе сердца.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человека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сокращения мышцы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скользят друг относительно друга, сокращая волокно и создавая силу. Для этого процесс требует энергии в виде АТФ, которая расходуется на цикл сокращения и расслабления.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начинается с сигнала от нервных клеток, вызывающего выброс кальция внутри мышечного волокна. Это запускает взаимодействие белков актина и миозина в саркомерах.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мышцы берут энергию?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работе мышцы переключаются на окисление глюкозы и жиров в митохондриях. Этот процесс обеспечивает устойчивое снабжение энергией для продолжительной активности.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сокращения мышцы используют запасы АТФ и креатинфосфата — источников энергии в мышечных клетках. Эти ресурсы обеспечивают энергию при коротких сильных нагрузках.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медленные мышечные волокна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волокна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волокна дают мощные, резкие сокращения, необходимые для быстрого бега и прыжков. Они быстро устают, поэтому подходят для кратковременных усилий высокой интенсивности.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волокна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волокна работают дольше без утомления, важны для поддержания поз и длительной активности, например, ходьбы и стояния. Они содержат больше митохондрий и кислорода.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мышцы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способствуют укреплению мышц, увеличивают мышечную массу и повышают выносливость. Это улучшает общую физическую форму и здоровье.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активности ведёт к снижению мышечного тонуса и атрофии, ухудшению координации и снижению силы, что влияет на качество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подход, включающий тренировки и отдых, поддерживает мышечную систему здоровой и готовой к нагрузкам без риска травм.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мышечной системы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Миозиты — воспаления мышц, вызывающие боль и слабость, часто требуют медицинского лечения для восстановления функций.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происходят при чрезмерных нагрузках, сопровождаются болью и ограничением движения, требуют отдыха и физиотерапии.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возникают из-за недостатка электролитов или переутомления, вызывают внезапные сильные сокращения и дискомфорт.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дистрофии — наследственные заболевания, приводящие к постепенной потере мышечной силы и атрофии, нуждаются в комплексном наблюдении.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содержит свыше 600 различных мышц, каждая из которых играет свою роль — от движения до поддержания внутренних процессов. Это делает мышечную систему самой большой среди тканей организма.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 и исследования биологии человека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 насчитывается в теле человека, обеспечивая широкий спектр жизненно важных движений и функций.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мышц для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обеспечивает движение и жизнедеятельность организма. Забота и правильное использование мышц помогают сохранить здоровье и активность на многие годы, поддерживая качество жизни каждого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2026-05-09T13:36:34Z</dcterms:created>
  <dcterms:modified xsi:type="dcterms:W3CDTF">2026-05-09T13:36:34Z</dcterms:modified>
</cp:coreProperties>
</file>