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стили речи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текст и чем отличаются стили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стили речи в 7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учит понимать, почему один и тот же смысл звучит по-разному в разговоре, учебнике, новости или документе, и помогает выбирать точные языковые средства.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 — это не набор случайных предложений, а связанное высказывание. Его части объединены общей темой, общей мыслью и логической последовательностью.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 тексте помогают друг другу раскрывать содержание. Для связи используются повторы слов, местоимения, союзы, одинаковые формы слов и общий контекст.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 вопрос, о чём говорится в тексте. Основная мысль показывает, что именно хотел сообщить автор и как он оценивает предмет речи.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текста есть начало, основная часть и завершение. Такое построение делает высказывание понятным и помогает читателю следить за развитием мысли.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 микротемы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тексте содержание делится на абзацы и микротемы. Каждая часть раскрывает отдельный фрагмент общей темы и делает текст удобным для чтения.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187" y="16128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8075" y="16128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текста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 чём говорится в тексте. По ней легко понять предмет разговора, событие, явление или героя, о котором сообщает автор.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Абзацное деление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помогают увидеть границы смысловых частей. Они делают текст более наглядным, удобным для чтения и легче воспринимаемым на слух.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Микротемы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текст обычно состоит из микротем. Каждая из них развивает отдельную часть общей мысли и часто оформляется в отдельный абзац.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раскрывает главное сообщение автора. Она может содержать оценку, вывод или отношение к теме и объединяет все части текста.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текста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текстах выделяются зачин, основная часть и концовка. Такое строение помогает последовательно представить событие, описание или рассуждение.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в повседневном общении
</a:t>
            </a:r>
            <a:endParaRPr lang="en-US" sz="2604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нужен в непринуждённом общении: дома, в школе, в переписке с друзьями. Он звучит естественно и быстро передаёт мысль без строгой формы.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часто встречаются обращения, частицы, междометия и слова, передающие настроение. Благодаря им высказывание звучит живо и по-человечески.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разговорному стилю относятся беседа, диалог, личное письмо и короткое сообщение в мессенджере. В них важны естественность, краткость и непосредственный контакт.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короткие, простые и часто неполные предложения. В речи легко пропускаются слова, если смысл и так понятен собеседнику.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лексики составляют обычные, знакомые всем слова. Они помогают говорить просто, точно и без лишней книжности, как в обычной беседе.
</a:t>
            </a:r>
            <a:endParaRPr lang="en-US" sz="11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используются разные стили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употребления показывает, где стиль звучит особенно уместно: в общении, учёбе, документах, СМИ или литературе.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стиль связан со своей типичной ситуацией общения, поэтому выбор речи зависит от задачи и адресата.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школьным ситуациям и жанрам речи; данные условно-обобщённые.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точность и логичность
</a:t>
            </a:r>
            <a:endParaRPr lang="en-US" sz="2947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передаёт сведения без лишних эмоций и оценок. Его главная задача — сообщить факты ясно, точно и последовательно, чтобы читатель не сомневался в смысле.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тексте часто встречаются термины, определения и специальные слова по теме. Они позволяют назвать явление точно и избежать двусмысленности.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речь строится на причинах, следствиях и выводах. Для этого используются слова поэтому, потому что, следовательно, а также сложные предложения.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характерен для учебников, научно-популярных текстов, ответов по предмету и сообщений о каком-либо явлении. Он помогает объяснять материал понятно и строго.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Научным стилем можно описывать строение растения, правило орфографии или историческое событие. Во всех случаях важны точность, порядок мысли и отсутствие разговорных слов.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научного и разговорного стиля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по-разному язык работает в учебной и повседневной ситуации.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различаются не только словами, но и задачей общения: один объясняет, другой устанавливает живой контакт.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школьным признакам речевых стилей.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 в документах и правилах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 нужен в заявлениях, расписках, справках, правилах, инструкциях, объявлениях и школьных документах. Он обслуживает точные и формальные ситуации общения.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слова подбираются особенно аккуратно. Формулировки должны быть однозначными, чтобы не возникало разных толкований и лишних вопросов.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обороты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устойчивые выражения и шаблонные конструкции. Они помогают быстро и одинаково оформлять документы, сообщения и распоряжения.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текст не выражает личного отношения автора. В нём нет разговорной интонации, оценок и эмоционально окрашенных слов.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легко узнать по порядку частей, аккуратному оформлению и понятному содержанию. Такая форма делает информацию удобной для чтения и проверки.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стиль речи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определить стиль текста по ситуации общения и языковым средствам.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стиль: факты и оценка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 важные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появляется там, где нужно быстро и понятно сообщить о значимых событиях школы, города, страны и 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репортажи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заметках, новостях и репортажах автор сообщает факты, выделяя главное и показывая, почему событие важно для читателя.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статьях, интервью и комментариях часто слышна оценка: одобрение, тревога, призыв к действию или размышление о последствиях.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выразительные заголовки, риторические вопросы и эмоционально окрашенные слова, которые помогают привлечь внимание аудитории.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разных стилей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средства могут встречаться в разных стилях, но их роль и частотность меняются.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чаще всего указывают на научный стиль, клише — на официально-деловой, а образность — на художественный.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по теме «Тексты и стили речи»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9787" y="3095171"/>
            <a:ext cx="2715113" cy="16836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и образность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не просто сообщает факты, а помогает увидеть героя, место и событие как живую картину. Читатель представляет детали и чувствует настроение автора.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выразительные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 и метафоры делают речь ярче и точнее передают впечатление. Повторы и диалоги усиливают звучание текста и помогают запомнить важные мысли.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выбор слов автор может показать радость, тревогу, удивление, грусть или ожидание. Благодаря этому один и тот же сюжет звучит по-разному.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типы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или сказке описание помогает представить место и героев, повествование показывает действия, а рассуждение объясняет поступки и смысл событий.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на 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художественного стиля — вызвать у читателя эмоции и заинтересовать его. Поэтому в нём важны не только сведения, но и образность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626" y="1531950"/>
            <a:ext cx="281564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разных стилей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«Стили речи»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распознать стиль текста по его форме, цели и типичным языковым признакам.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подсказывает, для какой ситуации создан текст, поэтому по нему легче определить стиль и цель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710" y="1147289"/>
            <a:ext cx="2502930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движется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 дворе зазвенел колокольчик, и ребята выбежали на линейку. Сначала они построились, потом услышали объявление, а затем дружно зааплодировали. Такой текст передаёт события по порядку и показывает, что произошло сначала и что случилось потом.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лежал аккуратный пенал: синий, гладкий, с серебристой молнией. Рядом стояла кружка с рисунком звёзд, а в окне отражался свет от снега. Здесь важнее не событие, а признаки предметов, которые создают яркую картину.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ученики внимательно читают текст, им легче понять не только факты, но и замысел автора. Рассуждение помогает объяснить поступок героя, сравнить точки зрения и сделать вывод, который соединяет все части текста в одно целое.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речи в одном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повествования, описания и рассуждения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помогает автору выбрать нужный способ изложения мысли и не смешивать задачи 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показывает ход событий, описание создаёт образ, а рассуждение объясняет мысль и приводит к выводу.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«Типы речи»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связный текст-рассуждение
</a:t>
            </a:r>
            <a:endParaRPr lang="en-US" sz="298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частей рассуждения и средства связи между 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стиля
</a:t>
            </a:r>
            <a:endParaRPr lang="en-US" sz="2736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тему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сама по себе не помогает определить стиль. Об одном и том же предмете можно написать научно, официально, публицистически или художественно — всё зависит от цели и языка текста.
</a:t>
            </a:r>
            <a:endParaRPr lang="en-US" sz="129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научный и официально-деловой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стилях важны точность и отсутствие лишних эмоций, но научный текст объясняет и доказывает, а официальный оформляет просьбы, правила и документы по образцу.
</a:t>
            </a:r>
            <a:endParaRPr lang="en-US" sz="1210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совокупность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верного ответа нужно учитывать адресата, цель, тон, лексику и композицию. Только вместе эти признаки показывают, к какому стилю относится текст.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разговорный и публицистический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может быть эмоциональной, но она обычно непринуждённая и личная. Публицистический стиль обращён к широкой аудитории и связан с общественно важными вопросами.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жанр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часто подсказывает стиль точнее, чем отдельные слова. Заявление, интервью, параграф учебника и сказка выглядят по-разному даже при похожей теме.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6624" y="1406675"/>
            <a:ext cx="432550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узнаём стиль по признакам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признаки текста с его стилем и проверьте, какие языковые особенности помогают в выборе.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определяется не одним словом, а сочетанием признаков: цели, тона, лексики и формы подачи мысли.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«Тексты и стили речи»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стиль — понять текст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текст, стиль и тип речи помогает точнее читать, яснее отвечать и увереннее писать самому. Чем внимательнее к признакам речи, тем легче выбрать нужные слова и выразить мысль точно.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2026-05-28T15:04:05Z</dcterms:created>
  <dcterms:modified xsi:type="dcterms:W3CDTF">2026-05-28T15:04:05Z</dcterms:modified>
</cp:coreProperties>
</file>