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jpe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jpe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человека как наука о наследственности и изменчивости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ДНК, гены, мутации и здоровье человека — в одном курсе.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генетика человека важна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объединяет законы наследования, строение ДНК и медицинскую практику. Она помогает понять происхождение признаков, причины наследственных болезней и возможности их раннего выявления и профилактики у человека.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 и задачи генетики человека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6274600" y="1800850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 важнейших задач генетики — выяснять причины заболеваний, связанных с изменениями в генах или хромосомах, и оценивать вероятность их передачи следующим поколениям.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6274769" y="1424932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болезни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6274600" y="3573625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признаки формируются не только наследственностью, но и условиями жизни. Поэтому генетика человека рассматривает взаимодействие генов с питанием, образом жизни, стрессом и другими факторами среды.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274769" y="3197707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и гены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3625600" y="1800850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изучает различия между людьми, возникающие из-за комбинаций генов, мутаций и влияния среды. Именно изменчивость делает каждого человека уникальным и определяет разнообразие признаков в популяции.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3625769" y="1424932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3625600" y="3573625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позволяет определять, каков шанс рождения ребенка с определенным признаком или болезнью. Это особенно важно для семей, где уже встречались наследственные нарушения.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3625769" y="3197707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для потомства
</a:t>
            </a:r>
            <a:endParaRPr lang="en-US" sz="1100" dirty="0"/>
          </a:p>
        </p:txBody>
      </p:sp>
      <p:sp>
        <p:nvSpPr>
          <p:cNvPr id="20" name="Text 10"/>
          <p:cNvSpPr txBox="1"/>
          <p:nvPr/>
        </p:nvSpPr>
        <p:spPr>
          <a:xfrm>
            <a:off x="524800" y="2334176"/>
            <a:ext cx="2772409" cy="16310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человека объясняет, как признаки сохраняются и передаются от родителей к потомкам, а также почему у родственников могут наблюдаться сходные особенности внешности, обмена веществ и строения организма.
</a:t>
            </a:r>
            <a:endParaRPr lang="en-US" sz="1200" dirty="0"/>
          </a:p>
        </p:txBody>
      </p:sp>
      <p:sp>
        <p:nvSpPr>
          <p:cNvPr id="21" name="Text 11"/>
          <p:cNvSpPr txBox="1"/>
          <p:nvPr/>
        </p:nvSpPr>
        <p:spPr>
          <a:xfrm>
            <a:off x="524999" y="1767700"/>
            <a:ext cx="2772409" cy="67990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76400" y="491862"/>
            <a:ext cx="39792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наследственного материала человека
</a:t>
            </a:r>
            <a:endParaRPr lang="en-US" sz="2100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4707906" y="753224"/>
            <a:ext cx="4005083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носителем наследственной информации является ДНК. Ее последовательность определяет работу генов, а значит — синтез белков, развитие признаков и особенности функционирования клеток.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4707906" y="446198"/>
            <a:ext cx="3946188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707906" y="4296487"/>
            <a:ext cx="4005083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Некодирующие области генома не являются «лишними»: они управляют активностью генов, включают и выключают их работу и помогают клетке реагировать на внутренние и внешние сигналы.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4707906" y="3989461"/>
            <a:ext cx="3946188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Регуляторные участки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4707906" y="3410672"/>
            <a:ext cx="4005083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 человека содержит около 3,2 миллиарда пар оснований. Лишь малая часть ДНК кодирует белки, а остальная участвует в регуляции работы генов и организации хромосом.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4707906" y="3103645"/>
            <a:ext cx="3946188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4707906" y="2524856"/>
            <a:ext cx="4005083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часть наследственного материала находится в митохондриях. Такая ДНК передается преимущественно по материнской линии и используется для изучения некоторых наследственных особенностей.
</a:t>
            </a:r>
            <a:endParaRPr lang="en-US" sz="800" dirty="0"/>
          </a:p>
        </p:txBody>
      </p:sp>
      <p:sp>
        <p:nvSpPr>
          <p:cNvPr id="20" name="Text 9"/>
          <p:cNvSpPr txBox="1"/>
          <p:nvPr/>
        </p:nvSpPr>
        <p:spPr>
          <a:xfrm>
            <a:off x="4707906" y="2217830"/>
            <a:ext cx="3946188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Митохондриальная ДНК
</a:t>
            </a:r>
            <a:endParaRPr lang="en-US" sz="1100" dirty="0"/>
          </a:p>
        </p:txBody>
      </p:sp>
      <p:sp>
        <p:nvSpPr>
          <p:cNvPr id="21" name="Text 10"/>
          <p:cNvSpPr txBox="1"/>
          <p:nvPr/>
        </p:nvSpPr>
        <p:spPr>
          <a:xfrm>
            <a:off x="4707906" y="1639040"/>
            <a:ext cx="4005083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ядре клетки ДНК упакована в хромосомы, что обеспечивает ее сохранность и точную передачу при делении клеток. У человека в норме 46 хромосом, объединенных в 23 пары.
</a:t>
            </a:r>
            <a:endParaRPr lang="en-US" sz="800" dirty="0"/>
          </a:p>
        </p:txBody>
      </p:sp>
      <p:sp>
        <p:nvSpPr>
          <p:cNvPr id="22" name="Text 11"/>
          <p:cNvSpPr txBox="1"/>
          <p:nvPr/>
        </p:nvSpPr>
        <p:spPr>
          <a:xfrm>
            <a:off x="4707906" y="1332014"/>
            <a:ext cx="3946188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генетика человека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генетика человека охватывает как фундаментальные механизмы наследования, так и практические задачи медицины и диагностики.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доля приходится на медицинские направления, поскольку именно они дают наибольший практический эффект для диагностики и профилактики.
</a:t>
            </a:r>
            <a:endParaRPr lang="en-US" sz="149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 материалам школьного курса биологии
</a:t>
            </a:r>
            <a:endParaRPr lang="en-US" sz="97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272297"/>
            <a:ext cx="4417500" cy="20203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наследственных изменений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на каком уровне происходит изменение наследственного материала и к каким последствиям оно может привести.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крупнее изменение, тем чаще оно нарушает работу многих клеток и систем организма.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генетики человека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передаются наследственные признаки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путь от гена к проявлению признака и основные типы наследования.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наследования и их значение для человека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476325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единообразия помогает понять, почему потомки от скрещивания двух чистых линий в первом поколении сходны по проявлению признака, если доминантный аллель полностью подавляет рецессивный.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76325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Единообразие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794445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человека многие признаки определяются не одним геном, а сразу несколькими. Поэтому менделевские схемы хорошо работают для простых случаев, но не описывают полностью сложные признаки.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794445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моделей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86904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закон показывает, что разные признаки могут передаваться независимо друг от друга, если соответствующие гены расположены в разных хромосомах и не сцеплены между собой.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686904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Независимое наследование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2582329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расщепления объясняет появление разных вариантов признака у потомков одного поколения. Он особенно полезен при анализе семейного наследования отдельных заболеваний и особенностей внешности.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2582329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Расщепление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76400" y="491862"/>
            <a:ext cx="39792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как источник наследственной изменчивости
</a:t>
            </a:r>
            <a:endParaRPr lang="en-US" sz="21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4707906" y="852173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появляются при ошибках копирования ДНК или под действием мутагенов. К ним относят ионизирующее излучение, некоторые химические вещества и отдельные вирусы.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707906" y="467438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707906" y="4172717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риск болезней, мутации необходимы для существования наследственной изменчивости. Именно они создают разнообразие признаков, на котором основан отбор в популяциях.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4707906" y="3787982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эволюции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4707906" y="3065869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человека мутации нередко становятся причиной наследственных заболеваний. Если изменен важный ген, это может нарушить синтез белка и работу целой системы органов.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4707906" y="2681134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Болезни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4707906" y="1959021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 генетическом материале могут быть нейтральными, вредными или, очень редко, полезными. Их эффект зависит от того, какой участок ДНК был затронут и как он работает.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4707906" y="1574286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наследственных болезней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помогает различать болезни по уровню нарушения наследственного материала и выбирать подходящие методы диагностики.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Моногенные и хромосомные нарушения легче связать с конкретной причиной, тогда как мультифакториальные болезни требуют учета генов и среды.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представление по школьному курсу биологии
</a:t>
            </a:r>
            <a:endParaRPr lang="en-US" sz="116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2272297"/>
            <a:ext cx="4417500" cy="20203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генетических заболеваний человека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генетические нарушения отличаются по причине, типу наследования и основным проявлениям.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класс болезней имеет разные механизмы: от мутации одного гена до изменения числа хромосом, поэтому диагностика и наблюдение строятся по-разному.
</a:t>
            </a:r>
            <a:endParaRPr lang="en-US" sz="1437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по генетике человека; клинические примеры наследственных заболеваний
</a:t>
            </a:r>
            <a:endParaRPr lang="en-US" sz="96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1788155"/>
            <a:ext cx="493200" cy="43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1125" y="3337555"/>
            <a:ext cx="49320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120950" y="1728589"/>
            <a:ext cx="49320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875550" y="1760755"/>
            <a:ext cx="431550" cy="493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875550" y="3337555"/>
            <a:ext cx="431550" cy="4932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11125" y="496075"/>
            <a:ext cx="82032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генетики человека
</a:t>
            </a:r>
            <a:endParaRPr lang="en-US" sz="25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1055557" y="17598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Родословный метод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511125" y="2361323"/>
            <a:ext cx="30885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Позволяет проследить передачу признака в семье, определить тип наследования и оценить вероятность проявления особенности у потомков по данным нескольких поколений.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1055571" y="33366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Близнецовый метод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511125" y="3938123"/>
            <a:ext cx="3088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Сравнивает сходство однояйцевых и разнояйцевых близнецов, чтобы разделить вклад наследственности и среды в развитие признака, болезни или поведенческой особенности.
</a:t>
            </a:r>
            <a:endParaRPr lang="en-US" sz="1000" dirty="0"/>
          </a:p>
        </p:txBody>
      </p:sp>
      <p:sp>
        <p:nvSpPr>
          <p:cNvPr id="20" name="Text 6"/>
          <p:cNvSpPr txBox="1"/>
          <p:nvPr/>
        </p:nvSpPr>
        <p:spPr>
          <a:xfrm>
            <a:off x="7120950" y="3006525"/>
            <a:ext cx="1593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Позволяет анализировать ДНК на уровне отдельных генов, находить мутации и уточнять диагноз, что особенно важно для раннего выявления наследственных заболеваний.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7120950" y="2315200"/>
            <a:ext cx="1593300" cy="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Молекулярно-генетический метод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4389157" y="17598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Цитогенетический метод
</a:t>
            </a:r>
            <a:endParaRPr lang="en-US" sz="1200" dirty="0"/>
          </a:p>
        </p:txBody>
      </p:sp>
      <p:sp>
        <p:nvSpPr>
          <p:cNvPr id="23" name="Text 9"/>
          <p:cNvSpPr txBox="1"/>
          <p:nvPr/>
        </p:nvSpPr>
        <p:spPr>
          <a:xfrm>
            <a:off x="3844725" y="2361323"/>
            <a:ext cx="30885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Изучает кариотип и выявляет числовые или структурные изменения хромосом, которые могут быть связаны с врождёнными нарушениями развития и бесплодием.
</a:t>
            </a:r>
            <a:endParaRPr lang="en-US" sz="1000" dirty="0"/>
          </a:p>
        </p:txBody>
      </p:sp>
      <p:sp>
        <p:nvSpPr>
          <p:cNvPr id="24" name="Text 10"/>
          <p:cNvSpPr txBox="1"/>
          <p:nvPr/>
        </p:nvSpPr>
        <p:spPr>
          <a:xfrm>
            <a:off x="4389171" y="33366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Биохимический метод
</a:t>
            </a:r>
            <a:endParaRPr lang="en-US" sz="1200" dirty="0"/>
          </a:p>
        </p:txBody>
      </p:sp>
      <p:sp>
        <p:nvSpPr>
          <p:cNvPr id="25" name="Text 11"/>
          <p:cNvSpPr txBox="1"/>
          <p:nvPr/>
        </p:nvSpPr>
        <p:spPr>
          <a:xfrm>
            <a:off x="3844725" y="3938123"/>
            <a:ext cx="3088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обнаружить нарушения обмена веществ по составу крови, мочи или тканей, когда дефект гена приводит к изменению работы ферментов и метаболизма.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72000" y="362802"/>
            <a:ext cx="4212000" cy="221294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2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Кариотипирование и анализ хромосом
</a:t>
            </a:r>
            <a:endParaRPr lang="en-US" sz="2500" dirty="0"/>
          </a:p>
        </p:txBody>
      </p:sp>
      <p:sp>
        <p:nvSpPr>
          <p:cNvPr id="13" name="Text 2"/>
          <p:cNvSpPr txBox="1"/>
          <p:nvPr/>
        </p:nvSpPr>
        <p:spPr>
          <a:xfrm>
            <a:off x="476325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Кариотип отражает полный набор хромосом человека: 46 структур, объединённых в 23 пары. Он служит основой для оценки нормального и изменённого набора генетического материала.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476325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кариотип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6794445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нормального и изменённого кариотипа позволяет установить причину нарушений развития и выбрать дальнейшую тактику обследования, наблюдения или медико-генетического консультирования.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6794445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нужен анализ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4686904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особенно важен при подозрении на синдром Дауна, а также при нарушениях числа половых хромосом, связанных с особенностями полового развития и бесплодием.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4686904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Клиническое значение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2582329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Кариотипирование помогает обнаружить лишние или отсутствующие хромосомы, крупные перестройки и нарушения, которые не видны при обычном микроскопическом рассмотрении клетки.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2582329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выявляет метод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проводится генетическое тестирование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путь от медицинского запроса к интерпретации результата и рекомендациям врача-генетика.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Геномные технологии XXI века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методы используются не по отдельности, а как связанная система: от получения данных о ДНК до их анализа, сопоставления и практического применения в диагностике.
</a:t>
            </a:r>
            <a:endParaRPr lang="en-US" sz="1313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развития технологий генетический анализ становится быстрее, точнее и доступнее, а возможности медицины — шире.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современных молекулярно-генетических технологий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92835" y="533134"/>
            <a:ext cx="79593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и персонализированная медицина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44500" y="21927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анализ помогает заранее определить вероятность побочных эффектов и осложнений, особенно если лекарство по-разному метаболизируется у разных людей.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44500" y="16460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риска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253095" y="21927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Фармакогенетика показывает, почему один препарат может быть эффективным для одного пациента и недостаточно действенным или небезопасным для другого.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3253095" y="16460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терапии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253095" y="37803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Персонализированная медицина рассматривает не усреднённую схему лечения, а индивидуальные параметры пациента, включая наследственные различия в работе ферментов и рецепторов.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3253095" y="32336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Учёт особенностей организма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6061695" y="37803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повышает точность назначения препаратов, уменьшает риск ошибок и делает лечение более обоснованным с точки зрения профилактики и контроля болезни.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6061695" y="32336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6325" y="522450"/>
            <a:ext cx="2559300" cy="24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вопросы генетики человека
</a:t>
            </a:r>
            <a:endParaRPr lang="en-US" sz="23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3344100" y="753225"/>
            <a:ext cx="53451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данные требуют строгой защиты, потому что они относятся не только к одному человеку, но и частично к его родственникам, разделяющим общую наследственную информацию.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344100" y="446199"/>
            <a:ext cx="52665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Конфиденциальность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344100" y="4296488"/>
            <a:ext cx="53451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вызывают редактирование эмбрионов и исследования наследственных рисков у детей, где научная польза должна соотноситься с ответственностью и безопасностью.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3344100" y="3989462"/>
            <a:ext cx="52665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вмешательства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3344100" y="3410673"/>
            <a:ext cx="53451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особенности не должны использоваться для ограничения прав при трудоустройстве, учёбе или страховании, поскольку предрасположенность не равна болезни.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3344100" y="3103646"/>
            <a:ext cx="52665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Недопустимость дискриминации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3344100" y="2524857"/>
            <a:ext cx="53451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результаты выявляют риск будущего заболевания, и человек может осознанно отказаться от получения такой информации, чтобы избежать лишнего психологического давления.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3344100" y="2217831"/>
            <a:ext cx="52665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не знать
</a:t>
            </a:r>
            <a:endParaRPr lang="en-US" sz="1100" dirty="0"/>
          </a:p>
        </p:txBody>
      </p:sp>
      <p:sp>
        <p:nvSpPr>
          <p:cNvPr id="19" name="Text 10"/>
          <p:cNvSpPr txBox="1"/>
          <p:nvPr/>
        </p:nvSpPr>
        <p:spPr>
          <a:xfrm>
            <a:off x="3344100" y="1639041"/>
            <a:ext cx="53451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Тестирование должно проводиться только после информированного согласия, когда человек понимает цель исследования, возможные результаты и ограничения интерпретации.
</a:t>
            </a:r>
            <a:endParaRPr lang="en-US" sz="800" dirty="0"/>
          </a:p>
        </p:txBody>
      </p:sp>
      <p:sp>
        <p:nvSpPr>
          <p:cNvPr id="20" name="Text 11"/>
          <p:cNvSpPr txBox="1"/>
          <p:nvPr/>
        </p:nvSpPr>
        <p:spPr>
          <a:xfrm>
            <a:off x="3344100" y="1332015"/>
            <a:ext cx="52665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Добровольное согласие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72000" y="362802"/>
            <a:ext cx="4212000" cy="221294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2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человека в обществе и профессиях
</a:t>
            </a:r>
            <a:endParaRPr lang="en-US" sz="2500" dirty="0"/>
          </a:p>
        </p:txBody>
      </p:sp>
      <p:sp>
        <p:nvSpPr>
          <p:cNvPr id="13" name="Text 2"/>
          <p:cNvSpPr txBox="1"/>
          <p:nvPr/>
        </p:nvSpPr>
        <p:spPr>
          <a:xfrm>
            <a:off x="476325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Врачи-генетики и лабораторные специалисты помогают устанавливать причины наследственных болезней, проводить консультации и подбирать обследование для пациентов и их семей.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476325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6794445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Биоинформатики, молекулярные биологи и исследователи работают с большими массивами данных, анализируют мутации и помогают превращать открытия в практические решения.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6794445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профессии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4686904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ДНК-аналіз используют для установления родства и идентификации личности, когда необходимо сопоставить биологический материал с конкретным человеком.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4686904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Криминалистика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2582329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методы применяются при создании диагностических тестов, изучении клеток и разработке технологий, которые ускоряют анализ наследственного материала.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2582329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356749"/>
            <a:ext cx="4417500" cy="18514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направлений генетики человека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направления изучают наследственность на разных уровнях — от гена до популяции.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разделы генетики решают свои задачи, но вместе дают полное представление о наследственности, изменчивости и медицинском значении генетических факторов.
</a:t>
            </a:r>
            <a:endParaRPr lang="en-US" sz="1425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направлений генетики человека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человека — язык наследственности и здоровья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помогает понять, как передаются признаки, почему возникают наследственные болезни и как современные методы позволяют выявлять риски раньше, точнее и с большей пользой для медицины.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2026-06-01T17:39:44Z</dcterms:created>
  <dcterms:modified xsi:type="dcterms:W3CDTF">2026-06-01T17:39:44Z</dcterms:modified>
</cp:coreProperties>
</file>