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Поэт: человек, который превращает слово в образ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превращает чувства и мысли в звучащие образы.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— это автор стихов, который передаёт мысли и чувства через ритм, рифму и образ. Его язык сжат, точен и музыкален, поэтому даже короткая строка может запомниться надолго.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поэт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стихотворению движение и помогает читать строки как цельное звучащее целое. Благодаря ему текст воспринимается не только глазами, но и на слух.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точные образы позволяют сказать многое немногими словами. Иногда одно стихотворение передаёт настроение, событие или вопрос лучше длинного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 звуков делают речь более музыкальной. Они связывают строки между собой и помогают удержать внимание читателя от начала до конца.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поэтического текста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стихотворения может стать всё, что поэт заметил вокруг: разговор, пейзаж, книга или собственное переживание. Сначала рождается яркое впечатление, а потом оно превращается в строку.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поэт подбирает ритм, рифмы и точные слова. Черновик помогает убрать лишнее и оставить только то, что действительно звучит точно и выразительно.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строке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признакам поэтического текста; дата не требуется.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особенности быстрее всего выделяют стихотворение среди обычной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ритм и образность: именно они создают узнаваемость, а остальные признаки усиливают звучание и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поэзию узнаваемой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поэта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слова очень внимательно, потому что даже небольшая замена может изменить настроение, оттенок смысла и силу впечатления от всего стихотворения.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помогает показать одно через другое: так стих становится образнее. Она делает мысль яркой и помогает читателю увидеть знакомое по-новому.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предмет, а сравнения помогают лучше представить образ. Вместе они делают описание точнее, живее и понятнее для читателя.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и сравнение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создают особое звучание строки. Повтор согласных и гласных может передавать шум, мягкость, тревогу или спокойствие.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строк, паузы и интонация влияют на смысл не меньше рифмы. Именно так стихотворение получает свой ритм и внутреннее движение.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сильнее опирается на звучание и образность, а проза чаще разворачивает события и подробно показывает героев.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литературных форм; дата не требуется.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стихотворная речь отличается от прозаической по форме и звучанию.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прозаик: сравнение форм речи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и их мир в строках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начало школьной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стал одной из главных фигур русской литературы и помог сформировать современный литературный язык. Его произведения читают в школе потому, что в них сочетаются ясность, точность и богатство выразительных средств. На странице его стихов легко увидеть силу живого слова.
</a:t>
            </a:r>
            <a:endParaRPr lang="en-US" sz="752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природа и 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писал о деревне, полях, деревьях и человеческой душе так, что простые слова звучат особенно тепло. Его лирика близка читателю, потому что в ней много природы, памяти и искреннего переживания. На иллюстрации хорошо смотрятся осенние пейзажи и книга с закладкой.
</a:t>
            </a:r>
            <a:endParaRPr lang="en-US" sz="782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точность и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умела говорить о сложных чувствах без лишних слов. Её стихи часто звучат тихо, но очень сильно, потому что каждое слово выбрано точно. Визуально её поэзия ассоциируется с камерностью, строгим портретом и открытой страницей сборника.
</a:t>
            </a:r>
            <a:endParaRPr lang="en-US" sz="813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ритм и энергия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сделал стихотворную строку необычной по ритму и расположению на странице. Его стихи звучат резко, уверенно и напряжённо, поэтому их легко узнать. Для оформления подходят динамичные линии, контрастные цвета и крупный шрифт на фоне книги.
</a:t>
            </a:r>
            <a:endParaRPr lang="en-US" sz="7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этапов истории русской поэзии; дата не требуется.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как менялись темы стихов, формы записи и способы их исполнения.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сохраняет преемственность, но с каждой эпохой по-новому говорит о человеке, времени и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поэзии в короткой временной шкале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передаёт чувства, размышления и настроение. В ней особенно важны интонация, образ и личный взгляд автора на событие или впечатление.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связана с раздумьем, светлой грустью и воспоминанием. Она помогает показать тихое, вдумчивое состояние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обычно рассказывает историю с событием, героем и напряжённым развитием действия. В ней поэтическая форма соединяется с сюжетом.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объединяет сюжет и лирическое начало, а детские стихи делают поэзию ближе и понятнее младшим читателям.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с которыми работает поэт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первого впечатления поэт приходит к готовому тексту.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задаёт стихам музыкальность. Из-за него строки легче проговаривать и удерживать в памяти, даже если текст короткий.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и повтор слов создают опорные точки. Они помогают читателю предугадать звучание следующей строки и лучше запомнить текст.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метафора превращает мысль в картину. Дождь может звучать как музыка, а город — напоминать лабиринт, и смысл сразу становится наглядным.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 связан с сильным чувством, стихотворение запоминается особенно надолго. Читатель вспоминает не только слова, но и настроение текста.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становится запоминающимся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живёт отдельно от своего времени: он откликается на войны, перемены, труд людей и вопросы справедливости, превращая личное наблюдение в голос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становятся частью культуры, потому что сохраняют живой взгляд на события. Поэтому стихи читают в школе, обсуждают на уроках и передают дальше как память 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общество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литературе по теме поэзии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могут сочетаться в одном стихотворении: о природе легко говорить через чувства, а о Родине — через память семьи и истории.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природа и любовь: они ближе всего читателю и дают поэту больше возможностей для ярких образов.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встречаются в стихах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73492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62" y="3212175"/>
            <a:ext cx="168600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437" y="3212175"/>
            <a:ext cx="147525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внимательнее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 чём говорит текст. Это помогает понять, к чему ведут образы, события и настроение стихотворения.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строки вслух и услышите, как они звучат. Ритм и рифма часто подсказывают, где в тексте есть смысловые акценты.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цвета, предметы и сравнения. Небольшая деталь может многое сказать о состоянии героя и замысле автора.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кто говорит: сам автор, лирический герой или наблюдатель. От этого зависит, как читать эмоции и скрытый смысл.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строки часто меняют смысл всего стихотворения. Именно в конце автор может открыть главную мысль или оставить вопрос читателю.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ищет не просто красивую, а точную рифму, поэтому часто переписывает строку несколько раз. Нужно сохранить смысл и при этом не разрушить звучание.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трудно удержать ритм: одно лишнее слово может сбить музыкальность всего текста. Поэтому поэт внимательно убирает повторы и всё, что звучит случайно.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стихотворение редко появляется сразу. Чаще всего оно вырастает из черновиков, правок и долгой работы над каждой строкой, пока текст не станет точным.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поэта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сделать стихотворение выразительным не только по смыслу, но и по звучанию.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приёмов вместе создают музыку стиха и помогают автору говорить кратко, но очень выразительно.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приёмы поэта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Стихи можно встретить не только в книгах, но и на сайтах, в социальных сетях и на поэтических вечерах. Так они быстрее находят своего читателя.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Современные авторы пишут и короткие тексты, и длинные циклы. Формат меняется, но задача остаётся прежней: точно передать мысль, чувство и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сегодня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предпочтений в школьном обсуждении поэзии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особенно быстро замечают, когда стихотворение звучит честно и не похоже на другие. Это делает автора узнаваемым.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ожидания связаны с искренностью и оригинальностью: именно они создают доверие к голосу поэта и удерживают внимание.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ценят в поэте читатели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Поэт: мастер слова и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мысль, чувство и звучание в нескольких строках. Благодаря этому стихотворение не только украшает речь, но и хранит память о людях, времени и важных переживаниях.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2026-05-22T17:18:01Z</dcterms:created>
  <dcterms:modified xsi:type="dcterms:W3CDTF">2026-05-22T17:18:01Z</dcterms:modified>
</cp:coreProperties>
</file>