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— сырые и безводные экосистемы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влажные территории с почти отсутствующей открытой водой.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как формируются болота в России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занимают примерно 10% территории России, преимущественно в Западной Сибири, европейском севере и центральных регионах. Их формирование связано с переувлажнением и низкими температурами после ледникового периода.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— это переувлажнённый участок земли, покрытый влаголюбивыми растениями и мхами, постоянно удерживающими воду в почве.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признаками болот являются торфяной слой, низкая воздухопроницаемость почвы и бедность минеральных веществ, что влияет на условия жизни растений и животных.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условиях органические остатки разлагаются медленно, что способствует накоплению торфа и формированию уникальной экосистемы.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болото и чем оно отличается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типа болот — низинные и верховые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Низинные болота питаются грунтовыми водами, богаты питательными веществами и поддерживают разнообразную флору и фауну.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Верховые болота формируются на возвышенностях, питаются только дождевой водой и отличаются кислой почвой с бедным минеральным составом.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болота: вода, торф и растительность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Сфагновые мхи — верхний защитный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образует плотный ковер, удерживая большое количество влаги. Этот слой защищает торф от высыхания и служит основой для дальнейшего формирования экосистемы.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торфяной слой — хранитель воды и углерода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сфагновыми мхами находится торф — органический материал, толщина которого может достигать нескольких метров. Он задерживает воду и способствует сохранению углерода на болотах.
</a:t>
            </a:r>
            <a:endParaRPr lang="en-US" sz="10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площадей болот по регионам России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Росгидромет,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Сибирские болота занимают крупнейшие территории в Евразии, значительно превосходя другие регионы.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болот Западной Сибири подтверждает их важность для экологии и климата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болота и озера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по площади, открытой воде, растительности, дну и разложению органики.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отличие болот — скрытая вода и торфяной днообразующий слой.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природных зон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болота очень влажные, открытые водоёмы на их поверхности встречаются редко и зачастую не видны визуально.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болота считаются безводными?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накоплена в водоёмких сфагновых мхах и торфяном слое, которые удерживают влагу, не образуя открытых резервуаров.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низкой проницаемости торфа подвижная вода уходит глубоко в грунт или задерживается внутри слоёв, не проявляясь сверху.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болот и их приспособления к сырости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Сфагновый мох — непревзойдённый влагоудерживатель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обладает уникальной способностью впитывать и фиксировать воду, создавая кислую среду, препятствующую гниению органики и конкуренции других растений.
</a:t>
            </a:r>
            <a:endParaRPr lang="en-US" sz="987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Осоки и пушица — мастера кислых болот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вырабатывают крепкие корневища и влагозапасающие ткани, что помогает им выживать в бедных минералами, кислых водах болот.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Клюква и багульник — пища и защита в одном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Клюква даёт ценные ягоды, устойчивы к влажным условиям, а багульник выделяет защитные эфирные масла, препятствуя разрастанию сорняков.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обитающие на болотах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Болотная сова и журавль прекрасно приспособлены к переувлажнённым условиям, используя маскировку и особые способы охоты для добычи пищи.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виды, такие как лоси и землеройки, умеют перемещаться по вязкой почве и находить пищу в труднодоступных влажных местах.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Сфагновые мхи впитывают в 20–25 раз больше воды, создавая влажную среду, способствующую формированию торфа и замедляя разложение органики в болотах.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20–25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экологии болота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2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количество раз, которое сфагнум способен удерживать воду по сравнению с собственным весом
</a:t>
            </a:r>
            <a:endParaRPr lang="en-US" sz="18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болота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процессов, ведущих к развитию болотной экосистемы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болот обычно низкая — с уровнем pH ниже 5, что создаёт специфическую среду для жизни растений и животных, адаптированных к таким условиям.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особенности болот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болот ограничено, из-за чего растительный мир представлен преимущественно видами, устойчивыми к бедным почвам.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кислорода в воде и почве болот значительно снижено, что замедляет процессы разложения органических веществ и ведёт к накоплению торфа.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болот часто имеет характерный коричневый или желтоватый оттенок, обусловленный растворёнными органическими веществами, что влияет на состав флоры и фауны.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ягоды: особенности и значение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Клюква — витамины из кислых болот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Клюква прекрасно приспособлена к кислой и влажной среде болот. Её плоды богаты витамином С и широко используются в традиционной русской кухне — для морсов и варенья.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Морошка — северное сокровище болот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исключительно на болотистых территориях морошка богата витаминами А и Е. Это ценная ягода, особенно популярная в северных регионах России.
</a:t>
            </a:r>
            <a:endParaRPr lang="en-US" sz="10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аккумулируют углерод в виде торфа, предотвращая значительные выбросы углекислого газа в атмосферу и тем самым замедляя глобальное потепление.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болот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функционируют как резервуары пресной воды, регулируя водный баланс и снижая риски наводнений и засух в прилегающих территориях.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обеспечивают убежище для редких и охраняемых видов растений и животных, поддерживая биологическое разнообразие регионов.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болотам и их последствия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осушения болот приводят к значительным экологическим последствиям для природы и общества.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болот жизненно важно для поддержания экологической стабильности и предотвращения климатических проблем.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Россия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болот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новых растительных сообществ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советских и российских биологов выявили уникальные моховые сообщества и редкие растения, что расширило представления о биоразнообразии болот.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климата и углеродного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для анализа болот применяют спутниковый мониторинг и изучение состава торфа, что помогает отслеживать изменения климата и баланс углерода.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в русской культуре и мифах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 леших и загадочных болотах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поверьях болота считались местом обитания загадочных существ — леших и русалок, символизирующих опасности и тайны природы.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 образы болот в сказках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фольклоре болота часто представлялись как труднопроходимые территории, испытания для героев, проверяющие силу духа и мудрость.
</a:t>
            </a:r>
            <a:endParaRPr lang="en-US" sz="10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заказников способствует защите болот от разрушения и сохранению их природной целостности.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болот и роль волонтёров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Зонирование территорий помогает ограничить хозяйственную деятельность на особо ценных для экосистем зональных болотах.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осушенных торфяников предотвращает утрату биоразнообразия и снижает выбросы парниковых газов.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волонтёры ведут мониторинг, организуют уборку и просветительские программы, поддерживая связь общества с природой.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России: ключ к устойчивому будущему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изучение болот необходимы для сохранения водного баланса, климата и биологического разнообразия, что обеспечивает устойчивость природы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2026-05-08T17:37:20Z</dcterms:created>
  <dcterms:modified xsi:type="dcterms:W3CDTF">2026-05-08T17:37:20Z</dcterms:modified>
</cp:coreProperties>
</file>