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узнаём, что перед нами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нос, кожа и мозг помогают нам узнавать мир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узнать предмет не всегда легко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меняться при разном свете, расстоянии и окружении. Поэтому мозг собирает подсказки от чувств и сравнивает их, словно настоящий детектив.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даёт первые подсказки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быстро замечают цвет, форму и размер предмета. По этим признакам легко узнать красный мяч, жёлтый лимон или знакомое лицо в толпе.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увидеть, из каких частей состоит предмет, и как они расположены. Это особенно полезно, когда вещь похожа на другую, но имеет важную деталь.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предмета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или издалека глаза видят хуже, и предмет может показаться другим. Тогда на помощь приходят слух, осязание и другие чувства.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именно зрение даёт самый быстрый ответ. Но чтобы не ошибиться, мозг проверяет ещё и другие признаки, а не доверяет только одному.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помощник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узнать предмет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часто заметна раньше других признаков. Круглый мяч, квадратная коробка или длинная палка узнаются быстро, даже если цвет не очень ясен.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признак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увидеть только тень или силуэт. По ним можно догадаться, что это за предмет, даже если он находится далеко или почти скрыт.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и тень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мало, цвет становится не таким важным. Тогда именно форма подсказывает, перед нами игрушка, книга, стул или что-то совсем другое.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полезнее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«узкий», «широкий», «острый», «пушистый» помогают внимательно описывать предметы. Чем точнее описание, тем легче их узнать снова.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помогает, но не всегда главный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отличать предметы: зелёное яблоко, красный карандаш, синий мяч. Такие заметные признаки особенно удобны, когда предметы лежат рядом.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подсказка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грязь, лампа или дождь могут изменить оттенок предмета. Поэтому один и тот же предмет иногда выглядит совсем не так, как раньше.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может меняться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предметы, мозг смотрит не только на цвет, но и на форму, размер, поверхность и даже положение предмета.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и другие признаки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лист и зелёная игрушка могут быть похожи по цвету, но они совсем разные. Поэтому важно сравнивать сразу несколько признаков.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цвет — не одно и то же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узнаёт предмет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подсказок органов чувств к узнаваниям в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 тоже помогает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замечает гладкое и шершавое, тёплое и холодное, мягкое и твёрдое. Эти подсказки помогают понять предмет, даже если его не видно.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кожа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рукам можно отличить мех, лёд, дерево, ткань или мокрую поверхность. Иногда достаточно коснуться предмета один раз, чтобы понять, что это.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на ощупь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спрятан, закрыт или плохо виден, прикосновение становится особенно полезным. Руки работают как маленькие исследователи, которым всё интересно.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зрение подводит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Ощупывать нужно аккуратно, особенно незнакомые предметы. Так можно лучше узнать вещь и при этом не поцарапаться и не испачкаться.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предмета есть свой звук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Шуршание бумаги, звон колокольчика, стук мяча и шум машины звучат по-разному. По одному звуку часто можно догадаться, что происходит рядом.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различаются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 спрятан за дверью или стоит далеко, но его всё равно можно узнать по звуку. Это очень помогает, когда глаза заняты другим.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Слышно, даже если не видно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Лай, мяуканье, кряканье или пение птицы подсказывают, кто рядом. У многих животных есть свои особые звуки, как будто у каждого свой акцент.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свой голос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шагам, хлопку двери или звону посуды можно понять, что делает человек. Звук часто сообщает нам больше, чем кажется сначала.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подсказывают события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 помогают узнать еду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хлеба, яблока, супа или апельсина часто чувствуется раньше вкуса. Нос помогает догадаться, какая еда перед нами, ещё до первого кусочка.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нос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уточняет вкус: сладкий, солёный, кислый или горький. Вместе с запахом он помогает понять, что именно мы собираемся попробовать.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язык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запах и вкус работают вместе, еду узнать легче и быстрее. Именно поэтому аромат тёплой булочки или супа сразу вызывает знакомое чувство.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точнее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сравнивает с памятью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хранятся образы знакомых вещей, людей и животных. Когда появляется новый предмет, мозг ищет в памяти похожие признаки.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есть образы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предметов человек видел и изучал, тем легче ему узнавать новые. Память помогает собирать подсказки быстро, почти как ловкий помощник.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опыта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сопоставляет то, что видит сейчас, с тем, что уже известно. Так ребёнок узнаёт свой рюкзак, любимую чашку или знакомого одноклассника.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иногда бывают ошибки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виден плохо, мозгу не хватает признаков для точного ответа. В сумерках, в тумане или издалека знакомая вещь может показаться совсем другой.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подсказок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предмет очень похож на другой по форме, цвету или размеру. Тогда человек торопится с выводом, а потом замечает, что ошибся.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предметы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лучше посмотреть ещё раз, прислушаться, потрогать или понюхать. Дополнительная подсказка помогает мозгу исправить догадку и выбрать верный ответ.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человека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помогает узнать человека быстрее всего. Мы замечаем форму глаз, носа, улыбку и выражение. Именно поэтому знакомое лицо часто узнаётся почти сразу.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лицо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заговорил, голос добавляет ещё одну важную подсказку. Даже в темноте или издалека по голосу можно понять, кто рядом, особенно если он хорошо знаком.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голос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Причёска, шапка, очки и одежда тоже подсказывают, кто перед нами. Но эти признаки могут измениться, поэтому они не всегда бывают самыми надёжными.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причёска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повороты головы и любимые движения часто становятся последней подсказкой. Когда признаки складываются вместе, узнать знакомого человека становится легко и уверенно.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жесты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осанка и походка помогают узнать человека, когда лица не видно. У каждого есть свои привычные движения, и мозг быстро их запоминает.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рост и походку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знакомого человека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мозг собирает разные подсказки и уточняет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74365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2108"/>
            <a:ext cx="452400" cy="4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96400" y="3502175"/>
            <a:ext cx="404250" cy="46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узнаются не только по виду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на земле можно понять, кто здесь прошёл. Лапы, копыта и отпечатки часто помогают узнать животное даже тогда, когда его самого не видно.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лапы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особый голос: мяуканье, лай, кряканье, чириканье или рычание. По звуку можно догадаться, кто рядом, ещё до того, как он покажется.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звуки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Некоторых животных узнают по запаху и по месту, где они обычно живут. В лесу, у воды или во дворе можно встретить разных обитателей.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место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перья, хвост, уши и размер помогают составить общий образ животного. Когда вид сочетается со звуком и движением, узнавание получается намного точнее.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 животное прыгает, плавает, летает или бегает, тоже очень важно. По движениям легко отличить утку от кошки, а зайца — от собаки.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ощущения работают вместе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глаза замечают форму, цвет и размер предмета. Это первая подсказка, но её не всегда достаточно, особенно если вокруг темно или предмет чем-то закрыт.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подают сигнал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слух и обоняние. Шорох, звон, запах еды или свежести уточняют картину и подсказывают, что находится рядом, даже если оно не видно.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и нос добавляют детали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мозг складывает все сигналы, как детали пазла. Чем больше подсказок собрано сразу, тем быстрее и точнее человек узнаёт предмет.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соединяет всё вместе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можно потрогать, кожа сообщает, гладкий он или шершавый, тёплый или холодный, мягкий или твёрдый. Такая подсказка часто бывает очень полезной.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проверяет на ощупь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внимательность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человек замечает полоски, пятна, шорохи, направление движения и маленькие изменения. Именно такие детали часто отличают один предмет или животное от другого.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мелочи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не только на один признак, но и сравнивать несколько сразу. Если форма, размер и цвет похожи, а звук другой, ответ становится точнее.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признаки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торопится, он может принять один предмет за другой. Внимательность помогает остановиться, ещё раз посмотреть и выбрать верное объяснение.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спешим с выводом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нужна дома, в школе и на улице. Она помогает найти нужную вещь, узнать знакомого человека и заметить то, что сначала легко пропустить.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каждый день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тренируют умение узнавать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изучают, как работают чувства и мозг, чтобы лучше понять, почему человек узнаёт предметы и людей. Для этого они внимательно наблюдают и сравнивают результаты.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фотографы учатся точно передавать форму, цвет, свет и тень. Им важно замечать детали, иначе рисунок или снимок получится не совсем похожим.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фотографы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тоже можно тренироваться: искать знакомые вещи, сравнивать предметы и вспоминать их признаки. Чем чаще это делать, тем лучше становится узнавание.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тренировка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Пазлы, поиск отличий, подбор пар и игры в «угадайку» отлично тренируют внимание. В таких играх нужно быстро замечать признаки и помнить, что уже видел.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детей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яблок, груш и апельсинов мы узнаём яблоко по форме, цвету и блеску кожицы. Иногда достаточно одного взгляда, чтобы выбрать нужный фрукт.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звонку мы понимаем, что начинается урок. Знакомый звук помогает быстро переключиться и подготовиться, даже если мы ещё не успели посмотреть на часы.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запаху супа, каши или пирога можно догадаться, что готовится еда. Нос часто узнаёт это раньше, чем мы подойдём к плите.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кухне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шагам, голосу или особой походке можно узнать знакомого человека. Иногда даже спина и движение рук подсказывают, кто идёт навстречу.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внимательнее к признакам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формы, цвета и размера. Эти признаки часто самые заметные и помогают быстро получить первое представление о предмете, человеке или животном.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форму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прислушайся к звукам и обрати внимание на запах. Иногда именно они дают самую важную подсказку, когда глазами понять что-то трудно.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и нюхай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спрашивать себя: чем один предмет похож на другой и чем отличается? Такое сравнение помогает заметить мелкие детали и не перепутать похожие вещи.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похожее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ты рассматриваешь, слушаешь и сравниваешь, тем внимательнее становишься. А внимательность делает узнавание почти настоящей суперсилой.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 наблюдение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понятнее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узнали, что человек узнаёт всё вокруг с помощью глаз, ушей, носа, кожи и мозга. Когда подсказок больше, ответ точнее, а мир становится понятнее и интереснее.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2026-05-25T19:35:44Z</dcterms:created>
  <dcterms:modified xsi:type="dcterms:W3CDTF">2026-05-25T19:35:44Z</dcterms:modified>
</cp:coreProperties>
</file>